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4"/>
  </p:notesMasterIdLst>
  <p:sldIdLst>
    <p:sldId id="367" r:id="rId2"/>
    <p:sldId id="366" r:id="rId3"/>
    <p:sldId id="338" r:id="rId4"/>
    <p:sldId id="307" r:id="rId5"/>
    <p:sldId id="368" r:id="rId6"/>
    <p:sldId id="369" r:id="rId7"/>
    <p:sldId id="344" r:id="rId8"/>
    <p:sldId id="345"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576"/>
    <a:srgbClr val="3F2874"/>
    <a:srgbClr val="412872"/>
    <a:srgbClr val="0566D1"/>
    <a:srgbClr val="F3FF5D"/>
    <a:srgbClr val="FAFA00"/>
    <a:srgbClr val="1BA410"/>
    <a:srgbClr val="22D614"/>
    <a:srgbClr val="EB0303"/>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3" autoAdjust="0"/>
    <p:restoredTop sz="87782" autoAdjust="0"/>
  </p:normalViewPr>
  <p:slideViewPr>
    <p:cSldViewPr snapToGrid="0">
      <p:cViewPr varScale="1">
        <p:scale>
          <a:sx n="87" d="100"/>
          <a:sy n="87" d="100"/>
        </p:scale>
        <p:origin x="912" y="7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dgm:t>
        <a:bodyPr/>
        <a:lstStyle/>
        <a:p>
          <a:r>
            <a:rPr lang="vi-VN"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endParaRPr lang="en-US"/>
        </a:p>
      </dgm:t>
    </dgm:pt>
    <dgm:pt modelId="{A99F3BB1-30B0-4C24-AA12-8F5657F09CBA}" type="sibTrans" cxnId="{4D9E9A80-7EC0-4B92-9F51-4DA7046D8869}">
      <dgm:prSet/>
      <dgm:spPr/>
      <dgm:t>
        <a:bodyPr/>
        <a:lstStyle/>
        <a:p>
          <a:endParaRPr lang="en-US"/>
        </a:p>
      </dgm:t>
    </dgm:pt>
    <dgm:pt modelId="{00E884C9-B2A9-4F01-B2C2-9E606D7FF361}">
      <dgm:prSet phldrT="[Text]"/>
      <dgm:spPr/>
      <dgm:t>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endParaRPr lang="en-US"/>
        </a:p>
      </dgm:t>
    </dgm:pt>
    <dgm:pt modelId="{D3D7F6B9-8AA6-4D28-B7AE-2B6EDD56D8CD}" type="sibTrans" cxnId="{FC8B4307-D887-45BA-9B93-906BDD6DB81F}">
      <dgm:prSet/>
      <dgm:spPr/>
      <dgm:t>
        <a:bodyPr/>
        <a:lstStyle/>
        <a:p>
          <a:endParaRPr lang="en-US"/>
        </a:p>
      </dgm:t>
    </dgm:pt>
    <dgm:pt modelId="{B8AA67A1-C110-43A3-ABF6-477425C41C53}">
      <dgm:prSet phldrT="[Text]"/>
      <dgm:spPr/>
      <dgm:t>
        <a:bodyPr/>
        <a:lstStyle/>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endParaRPr lang="en-US"/>
        </a:p>
      </dgm:t>
    </dgm:pt>
    <dgm:pt modelId="{D3C20805-9341-4429-BFD7-1B6AF03284D0}" type="sibTrans" cxnId="{8220726B-B8DB-4F2F-B67A-2043EAAAB342}">
      <dgm:prSet/>
      <dgm:spPr/>
      <dgm:t>
        <a:bodyPr/>
        <a:lstStyle/>
        <a:p>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3017307-CB05-4AE0-96C3-EB0C0F1DE5BB}" type="presOf" srcId="{00E884C9-B2A9-4F01-B2C2-9E606D7FF361}" destId="{01FE5375-C8BD-4821-8E3B-5D5E4191B2FE}" srcOrd="0" destOrd="0" presId="urn:microsoft.com/office/officeart/2005/8/layout/process1"/>
    <dgm:cxn modelId="{186CDE21-3AEC-4C30-A6AA-7BB86902E3FF}" type="presOf" srcId="{9B56796D-5137-499D-8500-E65347803271}" destId="{FD509F53-B919-4B44-9753-E3D429A9D7EB}" srcOrd="0" destOrd="0" presId="urn:microsoft.com/office/officeart/2005/8/layout/process1"/>
    <dgm:cxn modelId="{3E5E7A2A-10EF-4871-9DC9-A63EB3CDCDF9}" type="presOf" srcId="{B8AA67A1-C110-43A3-ABF6-477425C41C53}" destId="{4F318F12-C582-4B1F-A333-24A27DC7D85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97B24A56-7F84-4157-B48A-A3A87A34B3E2}" type="presOf" srcId="{D3D7F6B9-8AA6-4D28-B7AE-2B6EDD56D8CD}" destId="{F4AC8A0E-048A-4885-A818-1C2F175395A4}" srcOrd="0" destOrd="0" presId="urn:microsoft.com/office/officeart/2005/8/layout/process1"/>
    <dgm:cxn modelId="{BAC9E85A-2638-4929-952F-2A9E8A5A6ED3}" type="presOf" srcId="{D3D7F6B9-8AA6-4D28-B7AE-2B6EDD56D8CD}" destId="{8BE06910-1150-4DEB-A002-ECCA76A05DD1}"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33C6D2B8-9AB2-4691-9AC8-564E054E8AA0}" type="presOf" srcId="{9A070038-0F63-4247-99FF-D0A075A518DC}" destId="{7454C1C1-E9F2-4272-BEF8-2480519470C1}" srcOrd="0" destOrd="0" presId="urn:microsoft.com/office/officeart/2005/8/layout/process1"/>
    <dgm:cxn modelId="{EFA91FCE-95D0-4026-AE45-08B226ED92E9}" type="presOf" srcId="{A99F3BB1-30B0-4C24-AA12-8F5657F09CBA}" destId="{C0276E05-60CE-4B97-A4FD-5360E7C972DC}" srcOrd="0" destOrd="0" presId="urn:microsoft.com/office/officeart/2005/8/layout/process1"/>
    <dgm:cxn modelId="{982CEDF2-6DCD-4692-80F9-3789107E0B87}" type="presOf" srcId="{A99F3BB1-30B0-4C24-AA12-8F5657F09CBA}" destId="{AD04E2C1-C4DC-4CA6-A51A-E67C60B417AE}" srcOrd="1" destOrd="0" presId="urn:microsoft.com/office/officeart/2005/8/layout/process1"/>
    <dgm:cxn modelId="{61956CD2-AB2F-4803-BF75-9B95497FFDD4}" type="presParOf" srcId="{FD509F53-B919-4B44-9753-E3D429A9D7EB}" destId="{7454C1C1-E9F2-4272-BEF8-2480519470C1}" srcOrd="0" destOrd="0" presId="urn:microsoft.com/office/officeart/2005/8/layout/process1"/>
    <dgm:cxn modelId="{14B11D95-1BA4-4EA2-B443-8245FBED27A6}" type="presParOf" srcId="{FD509F53-B919-4B44-9753-E3D429A9D7EB}" destId="{C0276E05-60CE-4B97-A4FD-5360E7C972DC}" srcOrd="1" destOrd="0" presId="urn:microsoft.com/office/officeart/2005/8/layout/process1"/>
    <dgm:cxn modelId="{5960F927-F4BA-4C61-B316-E268C9B98D4F}" type="presParOf" srcId="{C0276E05-60CE-4B97-A4FD-5360E7C972DC}" destId="{AD04E2C1-C4DC-4CA6-A51A-E67C60B417AE}" srcOrd="0" destOrd="0" presId="urn:microsoft.com/office/officeart/2005/8/layout/process1"/>
    <dgm:cxn modelId="{B3BE399A-D5CF-4774-8269-F30B0A29E2B6}" type="presParOf" srcId="{FD509F53-B919-4B44-9753-E3D429A9D7EB}" destId="{01FE5375-C8BD-4821-8E3B-5D5E4191B2FE}" srcOrd="2" destOrd="0" presId="urn:microsoft.com/office/officeart/2005/8/layout/process1"/>
    <dgm:cxn modelId="{6023B547-03F6-4389-9105-5950D22890F4}" type="presParOf" srcId="{FD509F53-B919-4B44-9753-E3D429A9D7EB}" destId="{F4AC8A0E-048A-4885-A818-1C2F175395A4}" srcOrd="3" destOrd="0" presId="urn:microsoft.com/office/officeart/2005/8/layout/process1"/>
    <dgm:cxn modelId="{8681938A-8FA0-483C-83B4-4E69F6E55BFE}" type="presParOf" srcId="{F4AC8A0E-048A-4885-A818-1C2F175395A4}" destId="{8BE06910-1150-4DEB-A002-ECCA76A05DD1}" srcOrd="0" destOrd="0" presId="urn:microsoft.com/office/officeart/2005/8/layout/process1"/>
    <dgm:cxn modelId="{9AF96805-4564-4A59-8719-93D27A4ABEF8}"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dgm:t>
        <a:bodyPr/>
        <a:lstStyle/>
        <a:p>
          <a:pPr algn="ctr"/>
          <a:r>
            <a:rPr lang="en-US">
              <a:latin typeface="Times New Roman" panose="02020603050405020304" pitchFamily="18" charset="0"/>
              <a:cs typeface="Times New Roman" panose="02020603050405020304" pitchFamily="18" charset="0"/>
            </a:rPr>
            <a:t>2. Phân tích đề 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dgm:t>
        <a:bodyPr/>
        <a:lstStyle/>
        <a:p>
          <a:pPr algn="ctr"/>
          <a:r>
            <a:rPr lang="en-US">
              <a:latin typeface="Times New Roman" panose="02020603050405020304" pitchFamily="18" charset="0"/>
              <a:cs typeface="Times New Roman" panose="02020603050405020304" pitchFamily="18" charset="0"/>
            </a:rPr>
            <a:t>2. Phân tích đề 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dgm:t>
        <a:bodyPr/>
        <a:lstStyle/>
        <a:p>
          <a:pPr algn="ctr"/>
          <a:r>
            <a:rPr lang="en-US">
              <a:latin typeface="Times New Roman" panose="02020603050405020304" pitchFamily="18" charset="0"/>
              <a:cs typeface="Times New Roman" panose="02020603050405020304" pitchFamily="18" charset="0"/>
            </a:rPr>
            <a:t>2. Phân tích đề 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dgm:t>
        <a:bodyPr/>
        <a:lstStyle/>
        <a:p>
          <a:pPr algn="ctr"/>
          <a:r>
            <a:rPr lang="en-US">
              <a:latin typeface="Times New Roman" panose="02020603050405020304" pitchFamily="18" charset="0"/>
              <a:cs typeface="Times New Roman" panose="02020603050405020304" pitchFamily="18" charset="0"/>
            </a:rPr>
            <a:t>3. Một số giao 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56796D-5137-499D-8500-E65347803271}" type="doc">
      <dgm:prSet loTypeId="urn:microsoft.com/office/officeart/2005/8/layout/process1" loCatId="process" qsTypeId="urn:microsoft.com/office/officeart/2005/8/quickstyle/simple1" qsCatId="simple" csTypeId="urn:microsoft.com/office/officeart/2005/8/colors/accent1_2" csCatId="accent1" phldr="1"/>
      <dgm:spPr/>
    </dgm:pt>
    <dgm:pt modelId="{9A070038-0F63-4247-99FF-D0A075A518DC}">
      <dgm:prSet phldrT="[Text]"/>
      <dgm:spPr>
        <a:solidFill>
          <a:schemeClr val="accent6"/>
        </a:solidFill>
      </dgm:spPr>
      <dgm:t>
        <a:bodyPr/>
        <a:lstStyle/>
        <a:p>
          <a:pPr algn="ctr"/>
          <a:r>
            <a:rPr lang="vi-VN">
              <a:latin typeface="Times New Roman" panose="02020603050405020304" pitchFamily="18" charset="0"/>
              <a:cs typeface="Times New Roman" panose="02020603050405020304" pitchFamily="18" charset="0"/>
            </a:rPr>
            <a:t>1. </a:t>
          </a:r>
          <a:r>
            <a:rPr lang="en-US">
              <a:latin typeface="Times New Roman" panose="02020603050405020304" pitchFamily="18" charset="0"/>
              <a:cs typeface="Times New Roman" panose="02020603050405020304" pitchFamily="18" charset="0"/>
            </a:rPr>
            <a:t>Giới thiệu đề tài</a:t>
          </a:r>
          <a:endParaRPr lang="en-US" dirty="0">
            <a:latin typeface="Times New Roman" panose="02020603050405020304" pitchFamily="18" charset="0"/>
            <a:cs typeface="Times New Roman" panose="02020603050405020304" pitchFamily="18" charset="0"/>
          </a:endParaRPr>
        </a:p>
      </dgm:t>
    </dgm:pt>
    <dgm:pt modelId="{19B8A7FF-C409-4D26-81F6-7D5788FCE410}" type="parTrans" cxnId="{4D9E9A80-7EC0-4B92-9F51-4DA7046D8869}">
      <dgm:prSet/>
      <dgm:spPr/>
      <dgm:t>
        <a:bodyPr/>
        <a:lstStyle/>
        <a:p>
          <a:pPr algn="ctr"/>
          <a:endParaRPr lang="en-US"/>
        </a:p>
      </dgm:t>
    </dgm:pt>
    <dgm:pt modelId="{A99F3BB1-30B0-4C24-AA12-8F5657F09CBA}" type="sibTrans" cxnId="{4D9E9A80-7EC0-4B92-9F51-4DA7046D8869}">
      <dgm:prSet/>
      <dgm:spPr/>
      <dgm:t>
        <a:bodyPr/>
        <a:lstStyle/>
        <a:p>
          <a:pPr algn="ctr"/>
          <a:endParaRPr lang="en-US"/>
        </a:p>
      </dgm:t>
    </dgm:pt>
    <dgm:pt modelId="{00E884C9-B2A9-4F01-B2C2-9E606D7FF361}">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2DEE337C-9DFF-4D33-9D41-3CBBA460C3E4}" type="parTrans" cxnId="{FC8B4307-D887-45BA-9B93-906BDD6DB81F}">
      <dgm:prSet/>
      <dgm:spPr/>
      <dgm:t>
        <a:bodyPr/>
        <a:lstStyle/>
        <a:p>
          <a:pPr algn="ctr"/>
          <a:endParaRPr lang="en-US"/>
        </a:p>
      </dgm:t>
    </dgm:pt>
    <dgm:pt modelId="{D3D7F6B9-8AA6-4D28-B7AE-2B6EDD56D8CD}" type="sibTrans" cxnId="{FC8B4307-D887-45BA-9B93-906BDD6DB81F}">
      <dgm:prSet/>
      <dgm:spPr/>
      <dgm:t>
        <a:bodyPr/>
        <a:lstStyle/>
        <a:p>
          <a:pPr algn="ctr"/>
          <a:endParaRPr lang="en-US"/>
        </a:p>
      </dgm:t>
    </dgm:pt>
    <dgm:pt modelId="{B8AA67A1-C110-43A3-ABF6-477425C41C53}">
      <dgm:prSet phldrT="[Text]"/>
      <dgm:spPr>
        <a:solidFill>
          <a:schemeClr val="accent6"/>
        </a:solidFill>
      </dgm:spPr>
      <dgm:t>
        <a:bodyPr/>
        <a:lstStyle/>
        <a:p>
          <a:pPr algn="ct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dgm:t>
    </dgm:pt>
    <dgm:pt modelId="{376585D3-900C-4673-A3E0-97E1EA1F3E11}" type="parTrans" cxnId="{8220726B-B8DB-4F2F-B67A-2043EAAAB342}">
      <dgm:prSet/>
      <dgm:spPr/>
      <dgm:t>
        <a:bodyPr/>
        <a:lstStyle/>
        <a:p>
          <a:pPr algn="ctr"/>
          <a:endParaRPr lang="en-US"/>
        </a:p>
      </dgm:t>
    </dgm:pt>
    <dgm:pt modelId="{D3C20805-9341-4429-BFD7-1B6AF03284D0}" type="sibTrans" cxnId="{8220726B-B8DB-4F2F-B67A-2043EAAAB342}">
      <dgm:prSet/>
      <dgm:spPr/>
      <dgm:t>
        <a:bodyPr/>
        <a:lstStyle/>
        <a:p>
          <a:pPr algn="ctr"/>
          <a:endParaRPr lang="en-US"/>
        </a:p>
      </dgm:t>
    </dgm:pt>
    <dgm:pt modelId="{FD509F53-B919-4B44-9753-E3D429A9D7EB}" type="pres">
      <dgm:prSet presAssocID="{9B56796D-5137-499D-8500-E65347803271}" presName="Name0" presStyleCnt="0">
        <dgm:presLayoutVars>
          <dgm:dir/>
          <dgm:resizeHandles val="exact"/>
        </dgm:presLayoutVars>
      </dgm:prSet>
      <dgm:spPr/>
    </dgm:pt>
    <dgm:pt modelId="{7454C1C1-E9F2-4272-BEF8-2480519470C1}" type="pres">
      <dgm:prSet presAssocID="{9A070038-0F63-4247-99FF-D0A075A518DC}" presName="node" presStyleLbl="node1" presStyleIdx="0" presStyleCnt="3">
        <dgm:presLayoutVars>
          <dgm:bulletEnabled val="1"/>
        </dgm:presLayoutVars>
      </dgm:prSet>
      <dgm:spPr/>
    </dgm:pt>
    <dgm:pt modelId="{C0276E05-60CE-4B97-A4FD-5360E7C972DC}" type="pres">
      <dgm:prSet presAssocID="{A99F3BB1-30B0-4C24-AA12-8F5657F09CBA}" presName="sibTrans" presStyleLbl="sibTrans2D1" presStyleIdx="0" presStyleCnt="2"/>
      <dgm:spPr/>
    </dgm:pt>
    <dgm:pt modelId="{AD04E2C1-C4DC-4CA6-A51A-E67C60B417AE}" type="pres">
      <dgm:prSet presAssocID="{A99F3BB1-30B0-4C24-AA12-8F5657F09CBA}" presName="connectorText" presStyleLbl="sibTrans2D1" presStyleIdx="0" presStyleCnt="2"/>
      <dgm:spPr/>
    </dgm:pt>
    <dgm:pt modelId="{01FE5375-C8BD-4821-8E3B-5D5E4191B2FE}" type="pres">
      <dgm:prSet presAssocID="{00E884C9-B2A9-4F01-B2C2-9E606D7FF361}" presName="node" presStyleLbl="node1" presStyleIdx="1" presStyleCnt="3">
        <dgm:presLayoutVars>
          <dgm:bulletEnabled val="1"/>
        </dgm:presLayoutVars>
      </dgm:prSet>
      <dgm:spPr/>
    </dgm:pt>
    <dgm:pt modelId="{F4AC8A0E-048A-4885-A818-1C2F175395A4}" type="pres">
      <dgm:prSet presAssocID="{D3D7F6B9-8AA6-4D28-B7AE-2B6EDD56D8CD}" presName="sibTrans" presStyleLbl="sibTrans2D1" presStyleIdx="1" presStyleCnt="2"/>
      <dgm:spPr/>
    </dgm:pt>
    <dgm:pt modelId="{8BE06910-1150-4DEB-A002-ECCA76A05DD1}" type="pres">
      <dgm:prSet presAssocID="{D3D7F6B9-8AA6-4D28-B7AE-2B6EDD56D8CD}" presName="connectorText" presStyleLbl="sibTrans2D1" presStyleIdx="1" presStyleCnt="2"/>
      <dgm:spPr/>
    </dgm:pt>
    <dgm:pt modelId="{4F318F12-C582-4B1F-A333-24A27DC7D85B}" type="pres">
      <dgm:prSet presAssocID="{B8AA67A1-C110-43A3-ABF6-477425C41C53}" presName="node" presStyleLbl="node1" presStyleIdx="2" presStyleCnt="3">
        <dgm:presLayoutVars>
          <dgm:bulletEnabled val="1"/>
        </dgm:presLayoutVars>
      </dgm:prSet>
      <dgm:spPr/>
    </dgm:pt>
  </dgm:ptLst>
  <dgm:cxnLst>
    <dgm:cxn modelId="{FC8B4307-D887-45BA-9B93-906BDD6DB81F}" srcId="{9B56796D-5137-499D-8500-E65347803271}" destId="{00E884C9-B2A9-4F01-B2C2-9E606D7FF361}" srcOrd="1" destOrd="0" parTransId="{2DEE337C-9DFF-4D33-9D41-3CBBA460C3E4}" sibTransId="{D3D7F6B9-8AA6-4D28-B7AE-2B6EDD56D8CD}"/>
    <dgm:cxn modelId="{54A60C14-6BD6-402C-9CCD-A7DCAFD69F98}" type="presOf" srcId="{00E884C9-B2A9-4F01-B2C2-9E606D7FF361}" destId="{01FE5375-C8BD-4821-8E3B-5D5E4191B2FE}" srcOrd="0" destOrd="0" presId="urn:microsoft.com/office/officeart/2005/8/layout/process1"/>
    <dgm:cxn modelId="{ABD0F33B-F251-4AA5-8EEB-73FC93B60436}" type="presOf" srcId="{9A070038-0F63-4247-99FF-D0A075A518DC}" destId="{7454C1C1-E9F2-4272-BEF8-2480519470C1}" srcOrd="0" destOrd="0" presId="urn:microsoft.com/office/officeart/2005/8/layout/process1"/>
    <dgm:cxn modelId="{F346E43C-718E-4795-AA24-EB263B9A5AE5}" type="presOf" srcId="{9B56796D-5137-499D-8500-E65347803271}" destId="{FD509F53-B919-4B44-9753-E3D429A9D7EB}" srcOrd="0" destOrd="0" presId="urn:microsoft.com/office/officeart/2005/8/layout/process1"/>
    <dgm:cxn modelId="{8220726B-B8DB-4F2F-B67A-2043EAAAB342}" srcId="{9B56796D-5137-499D-8500-E65347803271}" destId="{B8AA67A1-C110-43A3-ABF6-477425C41C53}" srcOrd="2" destOrd="0" parTransId="{376585D3-900C-4673-A3E0-97E1EA1F3E11}" sibTransId="{D3C20805-9341-4429-BFD7-1B6AF03284D0}"/>
    <dgm:cxn modelId="{754F0171-1D43-4601-BDA1-5FFD6DF0DE78}" type="presOf" srcId="{A99F3BB1-30B0-4C24-AA12-8F5657F09CBA}" destId="{AD04E2C1-C4DC-4CA6-A51A-E67C60B417AE}" srcOrd="1" destOrd="0" presId="urn:microsoft.com/office/officeart/2005/8/layout/process1"/>
    <dgm:cxn modelId="{4D9E9A80-7EC0-4B92-9F51-4DA7046D8869}" srcId="{9B56796D-5137-499D-8500-E65347803271}" destId="{9A070038-0F63-4247-99FF-D0A075A518DC}" srcOrd="0" destOrd="0" parTransId="{19B8A7FF-C409-4D26-81F6-7D5788FCE410}" sibTransId="{A99F3BB1-30B0-4C24-AA12-8F5657F09CBA}"/>
    <dgm:cxn modelId="{25CF1C89-C1DF-4E01-B589-FF2769DC66D1}" type="presOf" srcId="{A99F3BB1-30B0-4C24-AA12-8F5657F09CBA}" destId="{C0276E05-60CE-4B97-A4FD-5360E7C972DC}" srcOrd="0" destOrd="0" presId="urn:microsoft.com/office/officeart/2005/8/layout/process1"/>
    <dgm:cxn modelId="{E3C72CAA-CE99-4F6A-9CD5-96C47CD54424}" type="presOf" srcId="{B8AA67A1-C110-43A3-ABF6-477425C41C53}" destId="{4F318F12-C582-4B1F-A333-24A27DC7D85B}" srcOrd="0" destOrd="0" presId="urn:microsoft.com/office/officeart/2005/8/layout/process1"/>
    <dgm:cxn modelId="{ADC658DF-EA16-4289-A7A0-D71AC5B174FD}" type="presOf" srcId="{D3D7F6B9-8AA6-4D28-B7AE-2B6EDD56D8CD}" destId="{8BE06910-1150-4DEB-A002-ECCA76A05DD1}" srcOrd="1" destOrd="0" presId="urn:microsoft.com/office/officeart/2005/8/layout/process1"/>
    <dgm:cxn modelId="{DA99D2F6-98FD-48FB-8AAA-31718C788260}" type="presOf" srcId="{D3D7F6B9-8AA6-4D28-B7AE-2B6EDD56D8CD}" destId="{F4AC8A0E-048A-4885-A818-1C2F175395A4}" srcOrd="0" destOrd="0" presId="urn:microsoft.com/office/officeart/2005/8/layout/process1"/>
    <dgm:cxn modelId="{7DF659E7-8526-46CD-BF15-272F17A50C34}" type="presParOf" srcId="{FD509F53-B919-4B44-9753-E3D429A9D7EB}" destId="{7454C1C1-E9F2-4272-BEF8-2480519470C1}" srcOrd="0" destOrd="0" presId="urn:microsoft.com/office/officeart/2005/8/layout/process1"/>
    <dgm:cxn modelId="{F4136839-E076-4633-9E10-C0B5C0945AE7}" type="presParOf" srcId="{FD509F53-B919-4B44-9753-E3D429A9D7EB}" destId="{C0276E05-60CE-4B97-A4FD-5360E7C972DC}" srcOrd="1" destOrd="0" presId="urn:microsoft.com/office/officeart/2005/8/layout/process1"/>
    <dgm:cxn modelId="{DE7F6712-D448-4EF9-AD2A-E212BCDCC6B7}" type="presParOf" srcId="{C0276E05-60CE-4B97-A4FD-5360E7C972DC}" destId="{AD04E2C1-C4DC-4CA6-A51A-E67C60B417AE}" srcOrd="0" destOrd="0" presId="urn:microsoft.com/office/officeart/2005/8/layout/process1"/>
    <dgm:cxn modelId="{0E0314A2-F7D3-45F5-9039-17455BD3A7CC}" type="presParOf" srcId="{FD509F53-B919-4B44-9753-E3D429A9D7EB}" destId="{01FE5375-C8BD-4821-8E3B-5D5E4191B2FE}" srcOrd="2" destOrd="0" presId="urn:microsoft.com/office/officeart/2005/8/layout/process1"/>
    <dgm:cxn modelId="{D4738239-3BF7-458D-8D70-3560C74965F4}" type="presParOf" srcId="{FD509F53-B919-4B44-9753-E3D429A9D7EB}" destId="{F4AC8A0E-048A-4885-A818-1C2F175395A4}" srcOrd="3" destOrd="0" presId="urn:microsoft.com/office/officeart/2005/8/layout/process1"/>
    <dgm:cxn modelId="{2DF8F397-E0EE-4FDA-8203-A9329F36A182}" type="presParOf" srcId="{F4AC8A0E-048A-4885-A818-1C2F175395A4}" destId="{8BE06910-1150-4DEB-A002-ECCA76A05DD1}" srcOrd="0" destOrd="0" presId="urn:microsoft.com/office/officeart/2005/8/layout/process1"/>
    <dgm:cxn modelId="{C1FD3CEB-9C23-47F6-A76B-08B2427ABF16}" type="presParOf" srcId="{FD509F53-B919-4B44-9753-E3D429A9D7EB}" destId="{4F318F12-C582-4B1F-A333-24A27DC7D8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364" y="0"/>
          <a:ext cx="2500142" cy="14859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vi-VN" sz="3700" kern="1200" dirty="0">
              <a:latin typeface="Times New Roman" panose="02020603050405020304" pitchFamily="18" charset="0"/>
              <a:cs typeface="Times New Roman" panose="02020603050405020304" pitchFamily="18" charset="0"/>
            </a:rPr>
            <a:t>1. </a:t>
          </a:r>
          <a:r>
            <a:rPr lang="en-US" sz="3700" kern="1200" dirty="0" err="1">
              <a:latin typeface="Times New Roman" panose="02020603050405020304" pitchFamily="18" charset="0"/>
              <a:cs typeface="Times New Roman" panose="02020603050405020304" pitchFamily="18" charset="0"/>
            </a:rPr>
            <a:t>Giới</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thiệu</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đề</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tài</a:t>
          </a:r>
          <a:endParaRPr lang="en-US" sz="3700" kern="1200" dirty="0">
            <a:latin typeface="Times New Roman" panose="02020603050405020304" pitchFamily="18" charset="0"/>
            <a:cs typeface="Times New Roman" panose="02020603050405020304" pitchFamily="18" charset="0"/>
          </a:endParaRPr>
        </a:p>
      </dsp:txBody>
      <dsp:txXfrm>
        <a:off x="51885" y="43521"/>
        <a:ext cx="2413100" cy="1398859"/>
      </dsp:txXfrm>
    </dsp:sp>
    <dsp:sp modelId="{C0276E05-60CE-4B97-A4FD-5360E7C972DC}">
      <dsp:nvSpPr>
        <dsp:cNvPr id="0" name=""/>
        <dsp:cNvSpPr/>
      </dsp:nvSpPr>
      <dsp:spPr>
        <a:xfrm>
          <a:off x="2758521" y="432932"/>
          <a:ext cx="530030" cy="6200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758521" y="556939"/>
        <a:ext cx="371021" cy="372021"/>
      </dsp:txXfrm>
    </dsp:sp>
    <dsp:sp modelId="{01FE5375-C8BD-4821-8E3B-5D5E4191B2FE}">
      <dsp:nvSpPr>
        <dsp:cNvPr id="0" name=""/>
        <dsp:cNvSpPr/>
      </dsp:nvSpPr>
      <dsp:spPr>
        <a:xfrm>
          <a:off x="3508563" y="0"/>
          <a:ext cx="2500142" cy="14859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imes New Roman" panose="02020603050405020304" pitchFamily="18" charset="0"/>
              <a:cs typeface="Times New Roman" panose="02020603050405020304" pitchFamily="18" charset="0"/>
            </a:rPr>
            <a:t>2. </a:t>
          </a:r>
          <a:r>
            <a:rPr lang="en-US" sz="3700" kern="1200" dirty="0" err="1">
              <a:latin typeface="Times New Roman" panose="02020603050405020304" pitchFamily="18" charset="0"/>
              <a:cs typeface="Times New Roman" panose="02020603050405020304" pitchFamily="18" charset="0"/>
            </a:rPr>
            <a:t>Phân</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tích</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đề</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tài</a:t>
          </a:r>
          <a:endParaRPr lang="en-US" sz="3700" kern="1200" dirty="0">
            <a:latin typeface="Times New Roman" panose="02020603050405020304" pitchFamily="18" charset="0"/>
            <a:cs typeface="Times New Roman" panose="02020603050405020304" pitchFamily="18" charset="0"/>
          </a:endParaRPr>
        </a:p>
      </dsp:txBody>
      <dsp:txXfrm>
        <a:off x="3552084" y="43521"/>
        <a:ext cx="2413100" cy="1398859"/>
      </dsp:txXfrm>
    </dsp:sp>
    <dsp:sp modelId="{F4AC8A0E-048A-4885-A818-1C2F175395A4}">
      <dsp:nvSpPr>
        <dsp:cNvPr id="0" name=""/>
        <dsp:cNvSpPr/>
      </dsp:nvSpPr>
      <dsp:spPr>
        <a:xfrm>
          <a:off x="6258720" y="432932"/>
          <a:ext cx="530030" cy="6200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258720" y="556939"/>
        <a:ext cx="371021" cy="372021"/>
      </dsp:txXfrm>
    </dsp:sp>
    <dsp:sp modelId="{4F318F12-C582-4B1F-A333-24A27DC7D85B}">
      <dsp:nvSpPr>
        <dsp:cNvPr id="0" name=""/>
        <dsp:cNvSpPr/>
      </dsp:nvSpPr>
      <dsp:spPr>
        <a:xfrm>
          <a:off x="7008762" y="0"/>
          <a:ext cx="2500142" cy="14859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latin typeface="Times New Roman" panose="02020603050405020304" pitchFamily="18" charset="0"/>
              <a:cs typeface="Times New Roman" panose="02020603050405020304" pitchFamily="18" charset="0"/>
            </a:rPr>
            <a:t>3. </a:t>
          </a:r>
          <a:r>
            <a:rPr lang="en-US" sz="3700" kern="1200" dirty="0" err="1">
              <a:latin typeface="Times New Roman" panose="02020603050405020304" pitchFamily="18" charset="0"/>
              <a:cs typeface="Times New Roman" panose="02020603050405020304" pitchFamily="18" charset="0"/>
            </a:rPr>
            <a:t>Một</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số</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giao</a:t>
          </a:r>
          <a:r>
            <a:rPr lang="en-US" sz="3700" kern="1200" dirty="0">
              <a:latin typeface="Times New Roman" panose="02020603050405020304" pitchFamily="18" charset="0"/>
              <a:cs typeface="Times New Roman" panose="02020603050405020304" pitchFamily="18" charset="0"/>
            </a:rPr>
            <a:t> </a:t>
          </a:r>
          <a:r>
            <a:rPr lang="en-US" sz="3700" kern="1200" dirty="0" err="1">
              <a:latin typeface="Times New Roman" panose="02020603050405020304" pitchFamily="18" charset="0"/>
              <a:cs typeface="Times New Roman" panose="02020603050405020304" pitchFamily="18" charset="0"/>
            </a:rPr>
            <a:t>diện</a:t>
          </a:r>
          <a:endParaRPr lang="en-US" sz="3700" kern="1200" dirty="0">
            <a:latin typeface="Times New Roman" panose="02020603050405020304" pitchFamily="18" charset="0"/>
            <a:cs typeface="Times New Roman" panose="02020603050405020304" pitchFamily="18" charset="0"/>
          </a:endParaRPr>
        </a:p>
      </dsp:txBody>
      <dsp:txXfrm>
        <a:off x="7052283" y="43521"/>
        <a:ext cx="2413100" cy="13988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2. Phân tích đề 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2. Phân tích đề 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2. Phân tích đề 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3. Một số giao 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4C1C1-E9F2-4272-BEF8-2480519470C1}">
      <dsp:nvSpPr>
        <dsp:cNvPr id="0" name=""/>
        <dsp:cNvSpPr/>
      </dsp:nvSpPr>
      <dsp:spPr>
        <a:xfrm>
          <a:off x="8077"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1. </a:t>
          </a:r>
          <a:r>
            <a:rPr lang="en-US" sz="3300" kern="1200">
              <a:latin typeface="Times New Roman" panose="02020603050405020304" pitchFamily="18" charset="0"/>
              <a:cs typeface="Times New Roman" panose="02020603050405020304" pitchFamily="18" charset="0"/>
            </a:rPr>
            <a:t>Giới thiệu đề tài</a:t>
          </a:r>
          <a:endParaRPr lang="en-US" sz="3300" kern="1200" dirty="0">
            <a:latin typeface="Times New Roman" panose="02020603050405020304" pitchFamily="18" charset="0"/>
            <a:cs typeface="Times New Roman" panose="02020603050405020304" pitchFamily="18" charset="0"/>
          </a:endParaRPr>
        </a:p>
      </dsp:txBody>
      <dsp:txXfrm>
        <a:off x="43599" y="35522"/>
        <a:ext cx="2343371" cy="1141779"/>
      </dsp:txXfrm>
    </dsp:sp>
    <dsp:sp modelId="{C0276E05-60CE-4B97-A4FD-5360E7C972DC}">
      <dsp:nvSpPr>
        <dsp:cNvPr id="0" name=""/>
        <dsp:cNvSpPr/>
      </dsp:nvSpPr>
      <dsp:spPr>
        <a:xfrm>
          <a:off x="2663935"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663935" y="426778"/>
        <a:ext cx="358299" cy="359265"/>
      </dsp:txXfrm>
    </dsp:sp>
    <dsp:sp modelId="{01FE5375-C8BD-4821-8E3B-5D5E4191B2FE}">
      <dsp:nvSpPr>
        <dsp:cNvPr id="0" name=""/>
        <dsp:cNvSpPr/>
      </dsp:nvSpPr>
      <dsp:spPr>
        <a:xfrm>
          <a:off x="3388259"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dsp:txBody>
      <dsp:txXfrm>
        <a:off x="3423781" y="35522"/>
        <a:ext cx="2343371" cy="1141779"/>
      </dsp:txXfrm>
    </dsp:sp>
    <dsp:sp modelId="{F4AC8A0E-048A-4885-A818-1C2F175395A4}">
      <dsp:nvSpPr>
        <dsp:cNvPr id="0" name=""/>
        <dsp:cNvSpPr/>
      </dsp:nvSpPr>
      <dsp:spPr>
        <a:xfrm>
          <a:off x="6044116" y="307023"/>
          <a:ext cx="511856" cy="598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044116" y="426778"/>
        <a:ext cx="358299" cy="359265"/>
      </dsp:txXfrm>
    </dsp:sp>
    <dsp:sp modelId="{4F318F12-C582-4B1F-A333-24A27DC7D85B}">
      <dsp:nvSpPr>
        <dsp:cNvPr id="0" name=""/>
        <dsp:cNvSpPr/>
      </dsp:nvSpPr>
      <dsp:spPr>
        <a:xfrm>
          <a:off x="6768441" y="0"/>
          <a:ext cx="2414415" cy="1212823"/>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Times New Roman" panose="02020603050405020304" pitchFamily="18" charset="0"/>
              <a:cs typeface="Times New Roman" panose="02020603050405020304" pitchFamily="18" charset="0"/>
            </a:rPr>
            <a:t>3. </a:t>
          </a:r>
          <a:r>
            <a:rPr lang="en-US" sz="3300" kern="1200" dirty="0" err="1">
              <a:latin typeface="Times New Roman" panose="02020603050405020304" pitchFamily="18" charset="0"/>
              <a:cs typeface="Times New Roman" panose="02020603050405020304" pitchFamily="18" charset="0"/>
            </a:rPr>
            <a:t>Một</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số</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giao</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dsp:txBody>
      <dsp:txXfrm>
        <a:off x="6803963" y="35522"/>
        <a:ext cx="2343371" cy="11417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542C5-2EDB-4A4D-9B42-87A11503213B}" type="datetimeFigureOut">
              <a:rPr lang="en-US" smtClean="0"/>
              <a:t>12/14/2024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DF1F4-DD9A-4F1B-8FCC-B4690CA33B7A}" type="slidenum">
              <a:rPr lang="en-US" smtClean="0"/>
              <a:t>‹#›</a:t>
            </a:fld>
            <a:endParaRPr lang="en-US"/>
          </a:p>
        </p:txBody>
      </p:sp>
    </p:spTree>
    <p:extLst>
      <p:ext uri="{BB962C8B-B14F-4D97-AF65-F5344CB8AC3E}">
        <p14:creationId xmlns:p14="http://schemas.microsoft.com/office/powerpoint/2010/main" val="132382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Cốt</a:t>
                </a:r>
                <a:r>
                  <a:rPr lang="en-US" dirty="0"/>
                  <a:t> </a:t>
                </a:r>
                <a:r>
                  <a:rPr lang="en-US" dirty="0" err="1"/>
                  <a:t>truyện</a:t>
                </a:r>
                <a:r>
                  <a:rPr lang="en-US" dirty="0"/>
                  <a:t>: </a:t>
                </a:r>
                <a:r>
                  <a:rPr lang="vi-VN" dirty="0"/>
                  <a:t>Những "Legends" (huyền thoại) này đều có sức mạnh siêu nhiên và những câu chuyện riêng biệt, từ những chiến binh cổ đại cho đến các thần linh từ các nền văn hóa khác nhau.</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Bối</a:t>
                </a:r>
                <a:r>
                  <a:rPr lang="en-US" dirty="0"/>
                  <a:t> </a:t>
                </a:r>
                <a:r>
                  <a:rPr lang="en-US" dirty="0" err="1"/>
                  <a:t>cảnh</a:t>
                </a:r>
                <a:r>
                  <a:rPr lang="en-US" dirty="0"/>
                  <a:t>: </a:t>
                </a:r>
                <a:r>
                  <a:rPr lang="vi-VN" dirty="0"/>
                  <a:t>Các trận đấu này được tổ chức dưới sự giám sát của các thế lực siêu nhiên, với mục đích duy nhất là tìm ra ai sẽ trở thành người mạnh nhất và xứng đáng đứng trên đỉnh cao của vinh quang.</a:t>
                </a:r>
                <a:endParaRPr lang="en-US" dirty="0"/>
              </a:p>
              <a:p>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9E5DF1F4-DD9A-4F1B-8FCC-B4690CA33B7A}" type="slidenum">
              <a:rPr lang="en-US" smtClean="0"/>
              <a:t>4</a:t>
            </a:fld>
            <a:endParaRPr lang="en-US"/>
          </a:p>
        </p:txBody>
      </p:sp>
    </p:spTree>
    <p:extLst>
      <p:ext uri="{BB962C8B-B14F-4D97-AF65-F5344CB8AC3E}">
        <p14:creationId xmlns:p14="http://schemas.microsoft.com/office/powerpoint/2010/main" val="108674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30E4E-BB82-4D6F-E8D0-251DC3769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637D1-D34E-9E54-EE15-3011BB13AC1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D8690BB-DAFB-902C-E2D7-D54056CDCA12}"/>
                  </a:ext>
                </a:extLst>
              </p:cNvPr>
              <p:cNvSpPr>
                <a:spLocks noGrp="1"/>
              </p:cNvSpPr>
              <p:nvPr>
                <p:ph type="body" idx="1"/>
              </p:nvPr>
            </p:nvSpPr>
            <p:spPr/>
            <p:txBody>
              <a:bodyPr/>
              <a:lstStyle/>
              <a:p>
                <a:pPr marL="0" indent="0">
                  <a:buNone/>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1BA329DF-1D64-1034-09AD-07FB97C1D83B}"/>
              </a:ext>
            </a:extLst>
          </p:cNvPr>
          <p:cNvSpPr>
            <a:spLocks noGrp="1"/>
          </p:cNvSpPr>
          <p:nvPr>
            <p:ph type="sldNum" sz="quarter" idx="5"/>
          </p:nvPr>
        </p:nvSpPr>
        <p:spPr/>
        <p:txBody>
          <a:bodyPr/>
          <a:lstStyle/>
          <a:p>
            <a:fld id="{9E5DF1F4-DD9A-4F1B-8FCC-B4690CA33B7A}" type="slidenum">
              <a:rPr lang="en-US" smtClean="0"/>
              <a:t>15</a:t>
            </a:fld>
            <a:endParaRPr lang="en-US"/>
          </a:p>
        </p:txBody>
      </p:sp>
    </p:spTree>
    <p:extLst>
      <p:ext uri="{BB962C8B-B14F-4D97-AF65-F5344CB8AC3E}">
        <p14:creationId xmlns:p14="http://schemas.microsoft.com/office/powerpoint/2010/main" val="122870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3631-0E7D-F50D-F250-1B710DB20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B8D0C-7DAB-6C4C-92EB-8A182FEC9B0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F57C80E-ECA6-604A-9B7E-2F17CD4DDBB6}"/>
                  </a:ext>
                </a:extLst>
              </p:cNvPr>
              <p:cNvSpPr>
                <a:spLocks noGrp="1"/>
              </p:cNvSpPr>
              <p:nvPr>
                <p:ph type="body" idx="1"/>
              </p:nvPr>
            </p:nvSpPr>
            <p:spPr/>
            <p:txBody>
              <a:bodyPr/>
              <a:lstStyle/>
              <a:p>
                <a:pPr algn="just">
                  <a:lnSpc>
                    <a:spcPct val="107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Túi: người chơi có thể xem các vật phẩm của mình như skin, tướng, kho báu của mình trong game.</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endParaRPr lang="en-ZW"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Shop: người chơi có thể xem game đang cho phép mua những skin nào, tướng nào, hoặc là các vật phẩm giới hạn thời gian mua.</a:t>
                </a:r>
                <a:endParaRPr lang="en-ZW"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Sự kiện: người chơi có thể theo dõi các sự kiện đang diễn ra.</a:t>
                </a:r>
                <a:endParaRPr lang="en-ZW"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br>
                  <a:rPr lang="en-ZW" dirty="0">
                    <a:effectLst/>
                  </a:rPr>
                </a:br>
                <a:r>
                  <a:rPr lang="vi-VN" sz="1800" kern="100" dirty="0">
                    <a:effectLst/>
                    <a:latin typeface="Times New Roman" panose="02020603050405020304" pitchFamily="18" charset="0"/>
                    <a:ea typeface="Aptos" panose="020B0004020202020204" pitchFamily="34" charset="0"/>
                  </a:rPr>
                  <a:t>Esport: người chơi dễ dàng nhận được thông tin cập nhật liên tục từ các giải đấu của game đang diễn ra, có thể xem trận đấu thông qua các link dẫn đến mạng xã hội.</a:t>
                </a: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9535D15D-7EA3-F5E2-5AB4-08133A1256D6}"/>
              </a:ext>
            </a:extLst>
          </p:cNvPr>
          <p:cNvSpPr>
            <a:spLocks noGrp="1"/>
          </p:cNvSpPr>
          <p:nvPr>
            <p:ph type="sldNum" sz="quarter" idx="5"/>
          </p:nvPr>
        </p:nvSpPr>
        <p:spPr/>
        <p:txBody>
          <a:bodyPr/>
          <a:lstStyle/>
          <a:p>
            <a:fld id="{9E5DF1F4-DD9A-4F1B-8FCC-B4690CA33B7A}" type="slidenum">
              <a:rPr lang="en-US" smtClean="0"/>
              <a:t>16</a:t>
            </a:fld>
            <a:endParaRPr lang="en-US"/>
          </a:p>
        </p:txBody>
      </p:sp>
    </p:spTree>
    <p:extLst>
      <p:ext uri="{BB962C8B-B14F-4D97-AF65-F5344CB8AC3E}">
        <p14:creationId xmlns:p14="http://schemas.microsoft.com/office/powerpoint/2010/main" val="2373060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81D4B-EF27-9F29-E8C1-E170C1201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67541-FBD0-0395-3F30-D3B8FA5F36A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BB28341-EE15-6775-EBC4-636721C2CC76}"/>
                  </a:ext>
                </a:extLst>
              </p:cNvPr>
              <p:cNvSpPr>
                <a:spLocks noGrp="1"/>
              </p:cNvSpPr>
              <p:nvPr>
                <p:ph type="body" idx="1"/>
              </p:nvPr>
            </p:nvSpPr>
            <p:spPr/>
            <p:txBody>
              <a:bodyPr/>
              <a:lstStyle/>
              <a:p>
                <a:pPr algn="just">
                  <a:lnSpc>
                    <a:spcPct val="107000"/>
                  </a:lnSpc>
                  <a:spcAft>
                    <a:spcPts val="800"/>
                  </a:spcAft>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B3698458-3570-187F-7787-6157BB402449}"/>
              </a:ext>
            </a:extLst>
          </p:cNvPr>
          <p:cNvSpPr>
            <a:spLocks noGrp="1"/>
          </p:cNvSpPr>
          <p:nvPr>
            <p:ph type="sldNum" sz="quarter" idx="5"/>
          </p:nvPr>
        </p:nvSpPr>
        <p:spPr/>
        <p:txBody>
          <a:bodyPr/>
          <a:lstStyle/>
          <a:p>
            <a:fld id="{9E5DF1F4-DD9A-4F1B-8FCC-B4690CA33B7A}" type="slidenum">
              <a:rPr lang="en-US" smtClean="0"/>
              <a:t>17</a:t>
            </a:fld>
            <a:endParaRPr lang="en-US"/>
          </a:p>
        </p:txBody>
      </p:sp>
    </p:spTree>
    <p:extLst>
      <p:ext uri="{BB962C8B-B14F-4D97-AF65-F5344CB8AC3E}">
        <p14:creationId xmlns:p14="http://schemas.microsoft.com/office/powerpoint/2010/main" val="88925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3A966-14DB-3B2A-7349-6E12E4C9D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4213B-5914-ABCA-977A-DE5AA6891B8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1D8AB47-26F4-6E82-0764-9F81E56E1F4D}"/>
                  </a:ext>
                </a:extLst>
              </p:cNvPr>
              <p:cNvSpPr>
                <a:spLocks noGrp="1"/>
              </p:cNvSpPr>
              <p:nvPr>
                <p:ph type="body" idx="1"/>
              </p:nvPr>
            </p:nvSpPr>
            <p:spPr/>
            <p:txBody>
              <a:bodyPr/>
              <a:lstStyle/>
              <a:p>
                <a:pPr algn="just">
                  <a:lnSpc>
                    <a:spcPct val="107000"/>
                  </a:lnSpc>
                  <a:spcAft>
                    <a:spcPts val="800"/>
                  </a:spcAft>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F828AAF9-1554-D20A-7245-4736A6DE5B54}"/>
              </a:ext>
            </a:extLst>
          </p:cNvPr>
          <p:cNvSpPr>
            <a:spLocks noGrp="1"/>
          </p:cNvSpPr>
          <p:nvPr>
            <p:ph type="sldNum" sz="quarter" idx="5"/>
          </p:nvPr>
        </p:nvSpPr>
        <p:spPr/>
        <p:txBody>
          <a:bodyPr/>
          <a:lstStyle/>
          <a:p>
            <a:fld id="{9E5DF1F4-DD9A-4F1B-8FCC-B4690CA33B7A}" type="slidenum">
              <a:rPr lang="en-US" smtClean="0"/>
              <a:t>18</a:t>
            </a:fld>
            <a:endParaRPr lang="en-US"/>
          </a:p>
        </p:txBody>
      </p:sp>
    </p:spTree>
    <p:extLst>
      <p:ext uri="{BB962C8B-B14F-4D97-AF65-F5344CB8AC3E}">
        <p14:creationId xmlns:p14="http://schemas.microsoft.com/office/powerpoint/2010/main" val="6160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FB4A3-F4A7-9D72-85CF-E91EE44B9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ABA15-6530-9FEC-26A8-482AA2ABBF8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CA63249-F92E-8E4A-2BA0-414E3101884C}"/>
                  </a:ext>
                </a:extLst>
              </p:cNvPr>
              <p:cNvSpPr>
                <a:spLocks noGrp="1"/>
              </p:cNvSpPr>
              <p:nvPr>
                <p:ph type="body" idx="1"/>
              </p:nvPr>
            </p:nvSpPr>
            <p:spPr/>
            <p:txBody>
              <a:bodyPr/>
              <a:lstStyle/>
              <a:p>
                <a:pPr algn="just">
                  <a:lnSpc>
                    <a:spcPct val="107000"/>
                  </a:lnSpc>
                  <a:spcAft>
                    <a:spcPts val="800"/>
                  </a:spcAft>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7CDC4C51-B17E-7223-87F4-3039FC56B0B8}"/>
              </a:ext>
            </a:extLst>
          </p:cNvPr>
          <p:cNvSpPr>
            <a:spLocks noGrp="1"/>
          </p:cNvSpPr>
          <p:nvPr>
            <p:ph type="sldNum" sz="quarter" idx="5"/>
          </p:nvPr>
        </p:nvSpPr>
        <p:spPr/>
        <p:txBody>
          <a:bodyPr/>
          <a:lstStyle/>
          <a:p>
            <a:fld id="{9E5DF1F4-DD9A-4F1B-8FCC-B4690CA33B7A}" type="slidenum">
              <a:rPr lang="en-US" smtClean="0"/>
              <a:t>19</a:t>
            </a:fld>
            <a:endParaRPr lang="en-US"/>
          </a:p>
        </p:txBody>
      </p:sp>
    </p:spTree>
    <p:extLst>
      <p:ext uri="{BB962C8B-B14F-4D97-AF65-F5344CB8AC3E}">
        <p14:creationId xmlns:p14="http://schemas.microsoft.com/office/powerpoint/2010/main" val="162721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6FE2-75F0-2B69-D055-E6AF7D0B6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BFC79-8AC5-A4DE-9194-930E43A6151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A129253-C404-F79D-CB88-64DC7C941736}"/>
                  </a:ext>
                </a:extLst>
              </p:cNvPr>
              <p:cNvSpPr>
                <a:spLocks noGrp="1"/>
              </p:cNvSpPr>
              <p:nvPr>
                <p:ph type="body" idx="1"/>
              </p:nvPr>
            </p:nvSpPr>
            <p:spPr/>
            <p:txBody>
              <a:bodyPr/>
              <a:lstStyle/>
              <a:p>
                <a:pPr algn="just">
                  <a:lnSpc>
                    <a:spcPct val="107000"/>
                  </a:lnSpc>
                  <a:spcAft>
                    <a:spcPts val="800"/>
                  </a:spcAft>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71FA833B-0D5A-7B70-43AB-5C1ADAF6D709}"/>
              </a:ext>
            </a:extLst>
          </p:cNvPr>
          <p:cNvSpPr>
            <a:spLocks noGrp="1"/>
          </p:cNvSpPr>
          <p:nvPr>
            <p:ph type="sldNum" sz="quarter" idx="5"/>
          </p:nvPr>
        </p:nvSpPr>
        <p:spPr/>
        <p:txBody>
          <a:bodyPr/>
          <a:lstStyle/>
          <a:p>
            <a:fld id="{9E5DF1F4-DD9A-4F1B-8FCC-B4690CA33B7A}" type="slidenum">
              <a:rPr lang="en-US" smtClean="0"/>
              <a:t>20</a:t>
            </a:fld>
            <a:endParaRPr lang="en-US"/>
          </a:p>
        </p:txBody>
      </p:sp>
    </p:spTree>
    <p:extLst>
      <p:ext uri="{BB962C8B-B14F-4D97-AF65-F5344CB8AC3E}">
        <p14:creationId xmlns:p14="http://schemas.microsoft.com/office/powerpoint/2010/main" val="218758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38347-1E54-F6FF-2288-D66DA6E8C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5B102-70A6-F1EE-A4A8-0F6F4C7444F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0B9633C-AE5A-1639-4D27-2A4C7BD0B7E5}"/>
                  </a:ext>
                </a:extLst>
              </p:cNvPr>
              <p:cNvSpPr>
                <a:spLocks noGrp="1"/>
              </p:cNvSpPr>
              <p:nvPr>
                <p:ph type="body" idx="1"/>
              </p:nvPr>
            </p:nvSpPr>
            <p:spPr/>
            <p:txBody>
              <a:bodyPr/>
              <a:lstStyle/>
              <a:p>
                <a:pPr algn="just">
                  <a:lnSpc>
                    <a:spcPct val="107000"/>
                  </a:lnSpc>
                  <a:spcAft>
                    <a:spcPts val="800"/>
                  </a:spcAft>
                </a:pPr>
                <a:r>
                  <a:rPr lang="en-US" dirty="0"/>
                  <a:t>- </a:t>
                </a:r>
                <a:r>
                  <a:rPr lang="vi-VN" sz="1800" kern="100" dirty="0">
                    <a:effectLst/>
                    <a:latin typeface="Times New Roman" panose="02020603050405020304" pitchFamily="18" charset="0"/>
                    <a:ea typeface="Aptos" panose="020B0004020202020204" pitchFamily="34" charset="0"/>
                  </a:rPr>
                  <a:t>Sau khi lựa chọn xong các mệnh giá, thì người dùng có thể thanh toán thông qua các cổng như MOMO, VNPAY, PAYPAL,... sau đó ấn vào thanh toán để thực hiện chuyển đổi và tắt pop-up. Hoặc không mua nữa thì có thể ấn vào nút close ở góc trên bên phải để tắt pop-up</a:t>
                </a: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510FCDB3-068A-60C9-56D4-673D77ED3436}"/>
              </a:ext>
            </a:extLst>
          </p:cNvPr>
          <p:cNvSpPr>
            <a:spLocks noGrp="1"/>
          </p:cNvSpPr>
          <p:nvPr>
            <p:ph type="sldNum" sz="quarter" idx="5"/>
          </p:nvPr>
        </p:nvSpPr>
        <p:spPr/>
        <p:txBody>
          <a:bodyPr/>
          <a:lstStyle/>
          <a:p>
            <a:fld id="{9E5DF1F4-DD9A-4F1B-8FCC-B4690CA33B7A}" type="slidenum">
              <a:rPr lang="en-US" smtClean="0"/>
              <a:t>21</a:t>
            </a:fld>
            <a:endParaRPr lang="en-US"/>
          </a:p>
        </p:txBody>
      </p:sp>
    </p:spTree>
    <p:extLst>
      <p:ext uri="{BB962C8B-B14F-4D97-AF65-F5344CB8AC3E}">
        <p14:creationId xmlns:p14="http://schemas.microsoft.com/office/powerpoint/2010/main" val="81285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B2B3-554D-FC43-2818-70EC2297D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B9262-5F58-B48A-4DBD-044F263D64F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C06ED599-AB28-09D2-97AE-6DB379DD169B}"/>
                  </a:ext>
                </a:extLst>
              </p:cNvPr>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261CB0AC-CE9C-A411-25B3-35B045361BFC}"/>
              </a:ext>
            </a:extLst>
          </p:cNvPr>
          <p:cNvSpPr>
            <a:spLocks noGrp="1"/>
          </p:cNvSpPr>
          <p:nvPr>
            <p:ph type="sldNum" sz="quarter" idx="5"/>
          </p:nvPr>
        </p:nvSpPr>
        <p:spPr/>
        <p:txBody>
          <a:bodyPr/>
          <a:lstStyle/>
          <a:p>
            <a:fld id="{9E5DF1F4-DD9A-4F1B-8FCC-B4690CA33B7A}" type="slidenum">
              <a:rPr lang="en-US" smtClean="0"/>
              <a:t>5</a:t>
            </a:fld>
            <a:endParaRPr lang="en-US"/>
          </a:p>
        </p:txBody>
      </p:sp>
    </p:spTree>
    <p:extLst>
      <p:ext uri="{BB962C8B-B14F-4D97-AF65-F5344CB8AC3E}">
        <p14:creationId xmlns:p14="http://schemas.microsoft.com/office/powerpoint/2010/main" val="3739249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3BBC8-D032-FEBB-6B50-8E0BC7517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B2ED5-F1FE-6DE6-852B-71CE3C752D6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5D9ED939-ADD4-1700-166F-DD7A4AD3B6EE}"/>
                  </a:ext>
                </a:extLst>
              </p:cNvPr>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F42E4ED0-B1B2-57D7-D5C8-F628D13E74DB}"/>
              </a:ext>
            </a:extLst>
          </p:cNvPr>
          <p:cNvSpPr>
            <a:spLocks noGrp="1"/>
          </p:cNvSpPr>
          <p:nvPr>
            <p:ph type="sldNum" sz="quarter" idx="5"/>
          </p:nvPr>
        </p:nvSpPr>
        <p:spPr/>
        <p:txBody>
          <a:bodyPr/>
          <a:lstStyle/>
          <a:p>
            <a:fld id="{9E5DF1F4-DD9A-4F1B-8FCC-B4690CA33B7A}" type="slidenum">
              <a:rPr lang="en-US" smtClean="0"/>
              <a:t>6</a:t>
            </a:fld>
            <a:endParaRPr lang="en-US"/>
          </a:p>
        </p:txBody>
      </p:sp>
    </p:spTree>
    <p:extLst>
      <p:ext uri="{BB962C8B-B14F-4D97-AF65-F5344CB8AC3E}">
        <p14:creationId xmlns:p14="http://schemas.microsoft.com/office/powerpoint/2010/main" val="272152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Strengths</a:t>
                </a:r>
              </a:p>
              <a:p>
                <a:r>
                  <a:rPr lang="en-US" dirty="0"/>
                  <a:t>Weaknesses</a:t>
                </a:r>
              </a:p>
              <a:p>
                <a:r>
                  <a:rPr lang="en-US" dirty="0"/>
                  <a:t>Opportunities</a:t>
                </a:r>
              </a:p>
              <a:p>
                <a:r>
                  <a:rPr lang="en-US"/>
                  <a:t>Threats</a:t>
                </a: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9E5DF1F4-DD9A-4F1B-8FCC-B4690CA33B7A}" type="slidenum">
              <a:rPr lang="en-US" smtClean="0"/>
              <a:t>8</a:t>
            </a:fld>
            <a:endParaRPr lang="en-US"/>
          </a:p>
        </p:txBody>
      </p:sp>
    </p:spTree>
    <p:extLst>
      <p:ext uri="{BB962C8B-B14F-4D97-AF65-F5344CB8AC3E}">
        <p14:creationId xmlns:p14="http://schemas.microsoft.com/office/powerpoint/2010/main" val="385969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5928-E4ED-ED3F-1324-CA8D6C2D3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E1024-A2F3-5ABD-2964-612CAEEA4C1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E2F8D4AF-7EDA-9CD0-4E9A-E2D5D894AAA8}"/>
                  </a:ext>
                </a:extLst>
              </p:cNvPr>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CB8A77F4-6D97-8536-970B-B57DB50EF848}"/>
              </a:ext>
            </a:extLst>
          </p:cNvPr>
          <p:cNvSpPr>
            <a:spLocks noGrp="1"/>
          </p:cNvSpPr>
          <p:nvPr>
            <p:ph type="sldNum" sz="quarter" idx="5"/>
          </p:nvPr>
        </p:nvSpPr>
        <p:spPr/>
        <p:txBody>
          <a:bodyPr/>
          <a:lstStyle/>
          <a:p>
            <a:fld id="{9E5DF1F4-DD9A-4F1B-8FCC-B4690CA33B7A}" type="slidenum">
              <a:rPr lang="en-US" smtClean="0"/>
              <a:t>9</a:t>
            </a:fld>
            <a:endParaRPr lang="en-US"/>
          </a:p>
        </p:txBody>
      </p:sp>
    </p:spTree>
    <p:extLst>
      <p:ext uri="{BB962C8B-B14F-4D97-AF65-F5344CB8AC3E}">
        <p14:creationId xmlns:p14="http://schemas.microsoft.com/office/powerpoint/2010/main" val="392124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AD225-9D98-F188-3517-3C6578A88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7087B-BCE3-1001-1294-AAB5BCF2171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FF60A13-9082-A68C-7EA0-E92A32D27AAF}"/>
                  </a:ext>
                </a:extLst>
              </p:cNvPr>
              <p:cNvSpPr>
                <a:spLocks noGrp="1"/>
              </p:cNvSpPr>
              <p:nvPr>
                <p:ph type="body" idx="1"/>
              </p:nvPr>
            </p:nvSpPr>
            <p:spPr/>
            <p:txBody>
              <a:bodyPr/>
              <a:lstStyle/>
              <a:p>
                <a:pPr marL="228600" indent="-228600">
                  <a:buAutoNum type="arabicPeriod"/>
                </a:pPr>
                <a:r>
                  <a:rPr lang="en-US" dirty="0" err="1"/>
                  <a:t>Phân</a:t>
                </a:r>
                <a:r>
                  <a:rPr lang="en-US" dirty="0"/>
                  <a:t> </a:t>
                </a:r>
                <a:r>
                  <a:rPr lang="en-US" dirty="0" err="1"/>
                  <a:t>khúc</a:t>
                </a:r>
                <a:r>
                  <a:rPr lang="en-US" dirty="0"/>
                  <a:t> </a:t>
                </a:r>
                <a:r>
                  <a:rPr lang="en-US" dirty="0" err="1"/>
                  <a:t>khách</a:t>
                </a:r>
                <a:r>
                  <a:rPr lang="en-US" dirty="0"/>
                  <a:t> hang</a:t>
                </a:r>
              </a:p>
              <a:p>
                <a:pPr marL="228600" indent="-228600">
                  <a:buAutoNum type="arabicPeriod"/>
                </a:pPr>
                <a:r>
                  <a:rPr lang="en-US" dirty="0" err="1"/>
                  <a:t>Giá</a:t>
                </a:r>
                <a:r>
                  <a:rPr lang="en-US" dirty="0"/>
                  <a:t> </a:t>
                </a:r>
                <a:r>
                  <a:rPr lang="en-US" dirty="0" err="1"/>
                  <a:t>trị</a:t>
                </a:r>
                <a:r>
                  <a:rPr lang="en-US" dirty="0"/>
                  <a:t> </a:t>
                </a:r>
                <a:r>
                  <a:rPr lang="en-US" dirty="0" err="1"/>
                  <a:t>tạo</a:t>
                </a:r>
                <a:r>
                  <a:rPr lang="en-US" dirty="0"/>
                  <a:t> </a:t>
                </a:r>
                <a:r>
                  <a:rPr lang="en-US" dirty="0" err="1"/>
                  <a:t>ra</a:t>
                </a:r>
                <a:endParaRPr lang="en-US" dirty="0"/>
              </a:p>
              <a:p>
                <a:pPr marL="228600" indent="-228600">
                  <a:buAutoNum type="arabicPeriod"/>
                </a:pPr>
                <a:r>
                  <a:rPr lang="en-US" dirty="0" err="1"/>
                  <a:t>Các</a:t>
                </a:r>
                <a:r>
                  <a:rPr lang="en-US" dirty="0"/>
                  <a:t> </a:t>
                </a:r>
                <a:r>
                  <a:rPr lang="en-US" dirty="0" err="1"/>
                  <a:t>kênh</a:t>
                </a:r>
                <a:r>
                  <a:rPr lang="en-US" dirty="0"/>
                  <a:t> </a:t>
                </a:r>
                <a:r>
                  <a:rPr lang="en-US" dirty="0" err="1"/>
                  <a:t>phân</a:t>
                </a:r>
                <a:r>
                  <a:rPr lang="en-US" dirty="0"/>
                  <a:t> </a:t>
                </a:r>
                <a:r>
                  <a:rPr lang="en-US" dirty="0" err="1"/>
                  <a:t>phối</a:t>
                </a:r>
                <a:endParaRPr lang="en-US" dirty="0"/>
              </a:p>
              <a:p>
                <a:pPr marL="228600" indent="-228600">
                  <a:buAutoNum type="arabicPeriod"/>
                </a:pPr>
                <a:r>
                  <a:rPr lang="en-US" dirty="0"/>
                  <a:t>Quan </a:t>
                </a:r>
                <a:r>
                  <a:rPr lang="en-US" dirty="0" err="1"/>
                  <a:t>hệ</a:t>
                </a:r>
                <a:r>
                  <a:rPr lang="en-US" dirty="0"/>
                  <a:t> </a:t>
                </a:r>
                <a:r>
                  <a:rPr lang="en-US" dirty="0" err="1"/>
                  <a:t>khách</a:t>
                </a:r>
                <a:r>
                  <a:rPr lang="en-US" dirty="0"/>
                  <a:t> hang</a:t>
                </a:r>
              </a:p>
              <a:p>
                <a:pPr marL="228600" indent="-228600">
                  <a:buAutoNum type="arabicPeriod"/>
                </a:pPr>
                <a:r>
                  <a:rPr lang="en-US" dirty="0" err="1"/>
                  <a:t>Dòng</a:t>
                </a:r>
                <a:r>
                  <a:rPr lang="en-US" dirty="0"/>
                  <a:t> </a:t>
                </a:r>
                <a:r>
                  <a:rPr lang="en-US" dirty="0" err="1"/>
                  <a:t>danh</a:t>
                </a:r>
                <a:r>
                  <a:rPr lang="en-US" dirty="0"/>
                  <a:t> </a:t>
                </a:r>
                <a:r>
                  <a:rPr lang="en-US" dirty="0" err="1"/>
                  <a:t>thu</a:t>
                </a:r>
                <a:endParaRPr lang="en-US" dirty="0"/>
              </a:p>
              <a:p>
                <a:pPr marL="228600" indent="-228600">
                  <a:buAutoNum type="arabicPeriod"/>
                </a:pPr>
                <a:r>
                  <a:rPr lang="en-US" dirty="0" err="1"/>
                  <a:t>Nguồn</a:t>
                </a:r>
                <a:r>
                  <a:rPr lang="en-US" dirty="0"/>
                  <a:t> </a:t>
                </a:r>
                <a:r>
                  <a:rPr lang="en-US" dirty="0" err="1"/>
                  <a:t>lực</a:t>
                </a:r>
                <a:r>
                  <a:rPr lang="en-US" dirty="0"/>
                  <a:t> </a:t>
                </a:r>
                <a:r>
                  <a:rPr lang="en-US" dirty="0" err="1"/>
                  <a:t>chính</a:t>
                </a:r>
                <a:endParaRPr lang="en-US" dirty="0"/>
              </a:p>
              <a:p>
                <a:pPr marL="228600" indent="-228600">
                  <a:buAutoNum type="arabicPeriod"/>
                </a:pPr>
                <a:r>
                  <a:rPr lang="en-US" dirty="0" err="1"/>
                  <a:t>Hoạt</a:t>
                </a:r>
                <a:r>
                  <a:rPr lang="en-US" dirty="0"/>
                  <a:t> </a:t>
                </a:r>
                <a:r>
                  <a:rPr lang="en-US" dirty="0" err="1"/>
                  <a:t>động</a:t>
                </a:r>
                <a:r>
                  <a:rPr lang="en-US" dirty="0"/>
                  <a:t> </a:t>
                </a:r>
                <a:r>
                  <a:rPr lang="en-US" dirty="0" err="1"/>
                  <a:t>chính</a:t>
                </a:r>
                <a:endParaRPr lang="en-US" dirty="0"/>
              </a:p>
              <a:p>
                <a:pPr marL="228600" indent="-228600">
                  <a:buAutoNum type="arabicPeriod"/>
                </a:pPr>
                <a:r>
                  <a:rPr lang="en-US" dirty="0" err="1"/>
                  <a:t>Đối</a:t>
                </a:r>
                <a:r>
                  <a:rPr lang="en-US" dirty="0"/>
                  <a:t> </a:t>
                </a:r>
                <a:r>
                  <a:rPr lang="en-US" dirty="0" err="1"/>
                  <a:t>tác</a:t>
                </a:r>
                <a:r>
                  <a:rPr lang="en-US" dirty="0"/>
                  <a:t> </a:t>
                </a:r>
                <a:r>
                  <a:rPr lang="en-US" dirty="0" err="1"/>
                  <a:t>chính</a:t>
                </a:r>
                <a:endParaRPr lang="en-US" dirty="0"/>
              </a:p>
              <a:p>
                <a:pPr marL="228600" indent="-228600">
                  <a:buAutoNum type="arabicPeriod"/>
                </a:pPr>
                <a:r>
                  <a:rPr lang="en-US" dirty="0"/>
                  <a:t>Chi </a:t>
                </a:r>
                <a:r>
                  <a:rPr lang="en-US" dirty="0" err="1"/>
                  <a:t>phí</a:t>
                </a: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2504CF2F-1276-38B4-D768-BDA08DA3F35E}"/>
              </a:ext>
            </a:extLst>
          </p:cNvPr>
          <p:cNvSpPr>
            <a:spLocks noGrp="1"/>
          </p:cNvSpPr>
          <p:nvPr>
            <p:ph type="sldNum" sz="quarter" idx="5"/>
          </p:nvPr>
        </p:nvSpPr>
        <p:spPr/>
        <p:txBody>
          <a:bodyPr/>
          <a:lstStyle/>
          <a:p>
            <a:fld id="{9E5DF1F4-DD9A-4F1B-8FCC-B4690CA33B7A}" type="slidenum">
              <a:rPr lang="en-US" smtClean="0"/>
              <a:t>10</a:t>
            </a:fld>
            <a:endParaRPr lang="en-US"/>
          </a:p>
        </p:txBody>
      </p:sp>
    </p:spTree>
    <p:extLst>
      <p:ext uri="{BB962C8B-B14F-4D97-AF65-F5344CB8AC3E}">
        <p14:creationId xmlns:p14="http://schemas.microsoft.com/office/powerpoint/2010/main" val="145074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39C6D-F945-FEFA-43F8-F3860CB2F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23A43-AA26-07AB-D0C0-13F53F7CEFF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DF0F111-6430-4025-F1C8-90FBADA042B5}"/>
                  </a:ext>
                </a:extLst>
              </p:cNvPr>
              <p:cNvSpPr>
                <a:spLocks noGrp="1"/>
              </p:cNvSpPr>
              <p:nvPr>
                <p:ph type="body" idx="1"/>
              </p:nvPr>
            </p:nvSpPr>
            <p:spPr/>
            <p:txBody>
              <a:bodyPr/>
              <a:lstStyle/>
              <a:p>
                <a:pPr marL="0" indent="0">
                  <a:buNone/>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B9EA74C1-C9BB-D94B-732C-26EB6C6E11D0}"/>
              </a:ext>
            </a:extLst>
          </p:cNvPr>
          <p:cNvSpPr>
            <a:spLocks noGrp="1"/>
          </p:cNvSpPr>
          <p:nvPr>
            <p:ph type="sldNum" sz="quarter" idx="5"/>
          </p:nvPr>
        </p:nvSpPr>
        <p:spPr/>
        <p:txBody>
          <a:bodyPr/>
          <a:lstStyle/>
          <a:p>
            <a:fld id="{9E5DF1F4-DD9A-4F1B-8FCC-B4690CA33B7A}" type="slidenum">
              <a:rPr lang="en-US" smtClean="0"/>
              <a:t>12</a:t>
            </a:fld>
            <a:endParaRPr lang="en-US"/>
          </a:p>
        </p:txBody>
      </p:sp>
    </p:spTree>
    <p:extLst>
      <p:ext uri="{BB962C8B-B14F-4D97-AF65-F5344CB8AC3E}">
        <p14:creationId xmlns:p14="http://schemas.microsoft.com/office/powerpoint/2010/main" val="331234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8C604-2D2A-5C25-7D11-BACEA1B77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6958F-D079-EB7D-42CA-92AC9BECFA4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5C708F2-0378-2325-C425-A53FB00BF9A0}"/>
                  </a:ext>
                </a:extLst>
              </p:cNvPr>
              <p:cNvSpPr>
                <a:spLocks noGrp="1"/>
              </p:cNvSpPr>
              <p:nvPr>
                <p:ph type="body" idx="1"/>
              </p:nvPr>
            </p:nvSpPr>
            <p:spPr/>
            <p:txBody>
              <a:bodyPr/>
              <a:lstStyle/>
              <a:p>
                <a:pPr marL="0" indent="0">
                  <a:buNone/>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51100930-6863-E4F5-CBD1-E5F44549FA8D}"/>
              </a:ext>
            </a:extLst>
          </p:cNvPr>
          <p:cNvSpPr>
            <a:spLocks noGrp="1"/>
          </p:cNvSpPr>
          <p:nvPr>
            <p:ph type="sldNum" sz="quarter" idx="5"/>
          </p:nvPr>
        </p:nvSpPr>
        <p:spPr/>
        <p:txBody>
          <a:bodyPr/>
          <a:lstStyle/>
          <a:p>
            <a:fld id="{9E5DF1F4-DD9A-4F1B-8FCC-B4690CA33B7A}" type="slidenum">
              <a:rPr lang="en-US" smtClean="0"/>
              <a:t>13</a:t>
            </a:fld>
            <a:endParaRPr lang="en-US"/>
          </a:p>
        </p:txBody>
      </p:sp>
    </p:spTree>
    <p:extLst>
      <p:ext uri="{BB962C8B-B14F-4D97-AF65-F5344CB8AC3E}">
        <p14:creationId xmlns:p14="http://schemas.microsoft.com/office/powerpoint/2010/main" val="284271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1C281-BA06-1D16-48AC-85F2B7389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493E6-4426-24F7-6D9B-8DFBABA14AC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F28E3B96-0A18-4527-BA17-38A6974A440C}"/>
                  </a:ext>
                </a:extLst>
              </p:cNvPr>
              <p:cNvSpPr>
                <a:spLocks noGrp="1"/>
              </p:cNvSpPr>
              <p:nvPr>
                <p:ph type="body" idx="1"/>
              </p:nvPr>
            </p:nvSpPr>
            <p:spPr/>
            <p:txBody>
              <a:bodyPr/>
              <a:lstStyle/>
              <a:p>
                <a:pPr marL="0" indent="0">
                  <a:buNone/>
                </a:pPr>
                <a:endParaRPr lang="en-US" dirty="0"/>
              </a:p>
            </p:txBody>
          </p:sp>
        </mc:Choice>
        <mc:Fallback xmlns="">
          <p:sp>
            <p:nvSpPr>
              <p:cNvPr id="3" name="Notes Placeholder 2"/>
              <p:cNvSpPr>
                <a:spLocks noGrp="1"/>
              </p:cNvSpPr>
              <p:nvPr>
                <p:ph type="body" idx="1"/>
              </p:nvPr>
            </p:nvSpPr>
            <p:spPr/>
            <p:txBody>
              <a:bodyPr/>
              <a:lstStyle/>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Y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X₁, X₂, …, Xₙ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β₀, β₁, β₂, …, βₙ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hồi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spcBef>
                    <a:spcPts val="600"/>
                  </a:spcBef>
                  <a:spcAft>
                    <a:spcPts val="750"/>
                  </a:spcAft>
                  <a:buFont typeface="Symbol" panose="05050102010706020507" pitchFamily="18" charset="2"/>
                  <a:buChar char=""/>
                </a:pPr>
                <a:r>
                  <a:rPr lang="en-US" sz="1800" i="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ε</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ngẫu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Fallback>
      </mc:AlternateContent>
      <p:sp>
        <p:nvSpPr>
          <p:cNvPr id="4" name="Slide Number Placeholder 3">
            <a:extLst>
              <a:ext uri="{FF2B5EF4-FFF2-40B4-BE49-F238E27FC236}">
                <a16:creationId xmlns:a16="http://schemas.microsoft.com/office/drawing/2014/main" id="{D1D13C38-4131-E569-4C94-F92004F337AE}"/>
              </a:ext>
            </a:extLst>
          </p:cNvPr>
          <p:cNvSpPr>
            <a:spLocks noGrp="1"/>
          </p:cNvSpPr>
          <p:nvPr>
            <p:ph type="sldNum" sz="quarter" idx="5"/>
          </p:nvPr>
        </p:nvSpPr>
        <p:spPr/>
        <p:txBody>
          <a:bodyPr/>
          <a:lstStyle/>
          <a:p>
            <a:fld id="{9E5DF1F4-DD9A-4F1B-8FCC-B4690CA33B7A}" type="slidenum">
              <a:rPr lang="en-US" smtClean="0"/>
              <a:t>14</a:t>
            </a:fld>
            <a:endParaRPr lang="en-US"/>
          </a:p>
        </p:txBody>
      </p:sp>
    </p:spTree>
    <p:extLst>
      <p:ext uri="{BB962C8B-B14F-4D97-AF65-F5344CB8AC3E}">
        <p14:creationId xmlns:p14="http://schemas.microsoft.com/office/powerpoint/2010/main" val="137085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1233-2EED-7EE6-3062-25608BC33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0982F9-48DA-DABC-CD7E-3BF75C04A8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CCA96D-CEE6-165D-1C9C-CA28E4D153B0}"/>
              </a:ext>
            </a:extLst>
          </p:cNvPr>
          <p:cNvSpPr>
            <a:spLocks noGrp="1"/>
          </p:cNvSpPr>
          <p:nvPr>
            <p:ph type="dt" sz="half" idx="10"/>
          </p:nvPr>
        </p:nvSpPr>
        <p:spPr/>
        <p:txBody>
          <a:bodyPr/>
          <a:lstStyle/>
          <a:p>
            <a:fld id="{7941350C-DC9F-405C-9E6B-0389624C80D6}" type="datetime1">
              <a:rPr lang="en-US" smtClean="0"/>
              <a:t>12/14/2024</a:t>
            </a:fld>
            <a:endParaRPr lang="en-US"/>
          </a:p>
        </p:txBody>
      </p:sp>
      <p:sp>
        <p:nvSpPr>
          <p:cNvPr id="5" name="Footer Placeholder 4">
            <a:extLst>
              <a:ext uri="{FF2B5EF4-FFF2-40B4-BE49-F238E27FC236}">
                <a16:creationId xmlns:a16="http://schemas.microsoft.com/office/drawing/2014/main" id="{1D120B4A-8ED9-4580-01E2-E522F363F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11D92-76ED-28A4-0B4F-15627FC6FDE8}"/>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402599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C78E-ABD1-2CFC-D697-21152F9EF3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F8D6CE-AD4F-FCA0-9B0C-C56DAAEB80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81D29-CB17-A809-10A9-D39776A06848}"/>
              </a:ext>
            </a:extLst>
          </p:cNvPr>
          <p:cNvSpPr>
            <a:spLocks noGrp="1"/>
          </p:cNvSpPr>
          <p:nvPr>
            <p:ph type="dt" sz="half" idx="10"/>
          </p:nvPr>
        </p:nvSpPr>
        <p:spPr/>
        <p:txBody>
          <a:bodyPr/>
          <a:lstStyle/>
          <a:p>
            <a:fld id="{0B0DDD50-05D5-4529-8E5E-BA86D6FFF541}" type="datetime1">
              <a:rPr lang="en-US" smtClean="0"/>
              <a:t>12/14/2024</a:t>
            </a:fld>
            <a:endParaRPr lang="en-US"/>
          </a:p>
        </p:txBody>
      </p:sp>
      <p:sp>
        <p:nvSpPr>
          <p:cNvPr id="5" name="Footer Placeholder 4">
            <a:extLst>
              <a:ext uri="{FF2B5EF4-FFF2-40B4-BE49-F238E27FC236}">
                <a16:creationId xmlns:a16="http://schemas.microsoft.com/office/drawing/2014/main" id="{858DE512-5252-0B96-61C9-04EBFB8C1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CFB8B-995C-8C5A-C43C-86DA244BCFEE}"/>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832596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24F7EE-DB5D-D4BA-DCDB-487E69C470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E5F3E8-8FEB-0E67-46DD-5C21AD305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69634-0E7E-E1BA-8D44-F0471106F2E3}"/>
              </a:ext>
            </a:extLst>
          </p:cNvPr>
          <p:cNvSpPr>
            <a:spLocks noGrp="1"/>
          </p:cNvSpPr>
          <p:nvPr>
            <p:ph type="dt" sz="half" idx="10"/>
          </p:nvPr>
        </p:nvSpPr>
        <p:spPr/>
        <p:txBody>
          <a:bodyPr/>
          <a:lstStyle/>
          <a:p>
            <a:fld id="{82C2ADC7-C4AD-4458-82BB-92E7F0F70FBC}" type="datetime1">
              <a:rPr lang="en-US" smtClean="0"/>
              <a:t>12/14/2024</a:t>
            </a:fld>
            <a:endParaRPr lang="en-US"/>
          </a:p>
        </p:txBody>
      </p:sp>
      <p:sp>
        <p:nvSpPr>
          <p:cNvPr id="5" name="Footer Placeholder 4">
            <a:extLst>
              <a:ext uri="{FF2B5EF4-FFF2-40B4-BE49-F238E27FC236}">
                <a16:creationId xmlns:a16="http://schemas.microsoft.com/office/drawing/2014/main" id="{FF10B32D-D8A9-C64A-3329-1835DB6BD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DF418-40BF-889D-A631-B30CDFD4239D}"/>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209744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7E93-5E08-FF29-D8E5-5B92DD637A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6AEF-A652-54F6-83F8-6A92E04E3C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45DBC-5D53-10D4-CFBC-C096CC2B0BDD}"/>
              </a:ext>
            </a:extLst>
          </p:cNvPr>
          <p:cNvSpPr>
            <a:spLocks noGrp="1"/>
          </p:cNvSpPr>
          <p:nvPr>
            <p:ph type="dt" sz="half" idx="10"/>
          </p:nvPr>
        </p:nvSpPr>
        <p:spPr/>
        <p:txBody>
          <a:bodyPr/>
          <a:lstStyle/>
          <a:p>
            <a:fld id="{C6CDD364-0B43-465B-A0D6-4C2ECE978843}" type="datetime1">
              <a:rPr lang="en-US" smtClean="0"/>
              <a:t>12/14/2024</a:t>
            </a:fld>
            <a:endParaRPr lang="en-US"/>
          </a:p>
        </p:txBody>
      </p:sp>
      <p:sp>
        <p:nvSpPr>
          <p:cNvPr id="5" name="Footer Placeholder 4">
            <a:extLst>
              <a:ext uri="{FF2B5EF4-FFF2-40B4-BE49-F238E27FC236}">
                <a16:creationId xmlns:a16="http://schemas.microsoft.com/office/drawing/2014/main" id="{531795C4-B963-ACE6-0E5D-B85B3C517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05852-9879-7151-11A2-57FB0CEE8975}"/>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3042931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6F28-401B-6D54-991A-7426E78C2A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ACCBCD-149D-4408-1186-4A2BBF4C6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8FE0A3-8C87-4AF7-BD15-5ADCB3AF1A00}"/>
              </a:ext>
            </a:extLst>
          </p:cNvPr>
          <p:cNvSpPr>
            <a:spLocks noGrp="1"/>
          </p:cNvSpPr>
          <p:nvPr>
            <p:ph type="dt" sz="half" idx="10"/>
          </p:nvPr>
        </p:nvSpPr>
        <p:spPr/>
        <p:txBody>
          <a:bodyPr/>
          <a:lstStyle/>
          <a:p>
            <a:fld id="{2DE7C851-C81A-4D29-AD88-ACA84769F795}" type="datetime1">
              <a:rPr lang="en-US" smtClean="0"/>
              <a:t>12/14/2024</a:t>
            </a:fld>
            <a:endParaRPr lang="en-US"/>
          </a:p>
        </p:txBody>
      </p:sp>
      <p:sp>
        <p:nvSpPr>
          <p:cNvPr id="5" name="Footer Placeholder 4">
            <a:extLst>
              <a:ext uri="{FF2B5EF4-FFF2-40B4-BE49-F238E27FC236}">
                <a16:creationId xmlns:a16="http://schemas.microsoft.com/office/drawing/2014/main" id="{0552EA73-08F1-518B-0BBE-BAD46BC38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4C82F-0FC2-007C-38A9-B219212E849E}"/>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223024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82A4-8D8F-D303-2607-B31A03D98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C66156-04CF-CDC5-50BD-49AED626A5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B853AD-D10C-DEC3-2108-3B8BB7EC62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93F336-0FDE-9C14-CEBD-DD5366F8CB25}"/>
              </a:ext>
            </a:extLst>
          </p:cNvPr>
          <p:cNvSpPr>
            <a:spLocks noGrp="1"/>
          </p:cNvSpPr>
          <p:nvPr>
            <p:ph type="dt" sz="half" idx="10"/>
          </p:nvPr>
        </p:nvSpPr>
        <p:spPr/>
        <p:txBody>
          <a:bodyPr/>
          <a:lstStyle/>
          <a:p>
            <a:fld id="{75D3D501-BB95-40F9-82CE-BF6B9FBD5C12}" type="datetime1">
              <a:rPr lang="en-US" smtClean="0"/>
              <a:t>12/14/2024</a:t>
            </a:fld>
            <a:endParaRPr lang="en-US"/>
          </a:p>
        </p:txBody>
      </p:sp>
      <p:sp>
        <p:nvSpPr>
          <p:cNvPr id="6" name="Footer Placeholder 5">
            <a:extLst>
              <a:ext uri="{FF2B5EF4-FFF2-40B4-BE49-F238E27FC236}">
                <a16:creationId xmlns:a16="http://schemas.microsoft.com/office/drawing/2014/main" id="{732E7BC6-AEF7-E397-FD99-D47DFABAC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74660-7F0A-7B63-FE64-2A55E53CC643}"/>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252239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9286-7442-9E0A-8C45-8552B2CC6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4E05A-D714-416A-3974-DEFE2062A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8FB05-8D2E-B360-ED07-27F765F371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497E2-1A0A-27A1-A26C-51A29B61EF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6CEDC8-E17E-D68E-32F0-C6605D7180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123E3-7F2B-612F-FE1D-9F851C77225E}"/>
              </a:ext>
            </a:extLst>
          </p:cNvPr>
          <p:cNvSpPr>
            <a:spLocks noGrp="1"/>
          </p:cNvSpPr>
          <p:nvPr>
            <p:ph type="dt" sz="half" idx="10"/>
          </p:nvPr>
        </p:nvSpPr>
        <p:spPr/>
        <p:txBody>
          <a:bodyPr/>
          <a:lstStyle/>
          <a:p>
            <a:fld id="{AD529B38-28C6-4DAB-B4B1-56C3DFCA8EEB}" type="datetime1">
              <a:rPr lang="en-US" smtClean="0"/>
              <a:t>12/14/2024</a:t>
            </a:fld>
            <a:endParaRPr lang="en-US"/>
          </a:p>
        </p:txBody>
      </p:sp>
      <p:sp>
        <p:nvSpPr>
          <p:cNvPr id="8" name="Footer Placeholder 7">
            <a:extLst>
              <a:ext uri="{FF2B5EF4-FFF2-40B4-BE49-F238E27FC236}">
                <a16:creationId xmlns:a16="http://schemas.microsoft.com/office/drawing/2014/main" id="{9492FD56-D385-78F8-6177-74C457C3DC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E817A6-55CD-2EC9-67F8-166CFD4E67FB}"/>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215169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B00C-87BF-1A45-7C23-4685937F77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CFF702-44F6-4F03-84D1-0569E0011B38}"/>
              </a:ext>
            </a:extLst>
          </p:cNvPr>
          <p:cNvSpPr>
            <a:spLocks noGrp="1"/>
          </p:cNvSpPr>
          <p:nvPr>
            <p:ph type="dt" sz="half" idx="10"/>
          </p:nvPr>
        </p:nvSpPr>
        <p:spPr/>
        <p:txBody>
          <a:bodyPr/>
          <a:lstStyle/>
          <a:p>
            <a:fld id="{57C9ED1F-C63C-4C26-8A09-FB294E99AF1A}" type="datetime1">
              <a:rPr lang="en-US" smtClean="0"/>
              <a:t>12/14/2024</a:t>
            </a:fld>
            <a:endParaRPr lang="en-US"/>
          </a:p>
        </p:txBody>
      </p:sp>
      <p:sp>
        <p:nvSpPr>
          <p:cNvPr id="4" name="Footer Placeholder 3">
            <a:extLst>
              <a:ext uri="{FF2B5EF4-FFF2-40B4-BE49-F238E27FC236}">
                <a16:creationId xmlns:a16="http://schemas.microsoft.com/office/drawing/2014/main" id="{719A759C-1126-4F1E-6692-48033FA290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61D3EE-48C6-2A83-DDA1-1983C10EE948}"/>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388818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0BA28-453B-D891-BCEF-4322A4B9E649}"/>
              </a:ext>
            </a:extLst>
          </p:cNvPr>
          <p:cNvSpPr>
            <a:spLocks noGrp="1"/>
          </p:cNvSpPr>
          <p:nvPr>
            <p:ph type="dt" sz="half" idx="10"/>
          </p:nvPr>
        </p:nvSpPr>
        <p:spPr/>
        <p:txBody>
          <a:bodyPr/>
          <a:lstStyle/>
          <a:p>
            <a:fld id="{36060AC7-CAC2-41DC-A26B-5101DEB7CC74}" type="datetime1">
              <a:rPr lang="en-US" smtClean="0"/>
              <a:t>12/14/2024</a:t>
            </a:fld>
            <a:endParaRPr lang="en-US"/>
          </a:p>
        </p:txBody>
      </p:sp>
      <p:sp>
        <p:nvSpPr>
          <p:cNvPr id="3" name="Footer Placeholder 2">
            <a:extLst>
              <a:ext uri="{FF2B5EF4-FFF2-40B4-BE49-F238E27FC236}">
                <a16:creationId xmlns:a16="http://schemas.microsoft.com/office/drawing/2014/main" id="{0F587F9E-8EE4-E2D2-683A-4BD03F739D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DE9B1-BDCE-1086-461D-9E5CE374FFEB}"/>
              </a:ext>
            </a:extLst>
          </p:cNvPr>
          <p:cNvSpPr>
            <a:spLocks noGrp="1"/>
          </p:cNvSpPr>
          <p:nvPr>
            <p:ph type="sldNum" sz="quarter" idx="12"/>
          </p:nvPr>
        </p:nvSpPr>
        <p:spPr/>
        <p:txBody>
          <a:bodyPr/>
          <a:lstStyle/>
          <a:p>
            <a:fld id="{CBA41A60-3604-4835-9CD6-A1CCA589F5E5}" type="slidenum">
              <a:rPr lang="en-US" smtClean="0"/>
              <a:t>‹#›</a:t>
            </a:fld>
            <a:endParaRPr lang="en-US"/>
          </a:p>
        </p:txBody>
      </p:sp>
      <p:pic>
        <p:nvPicPr>
          <p:cNvPr id="5" name="Picture 4">
            <a:extLst>
              <a:ext uri="{FF2B5EF4-FFF2-40B4-BE49-F238E27FC236}">
                <a16:creationId xmlns:a16="http://schemas.microsoft.com/office/drawing/2014/main" id="{9410D24C-BF45-FEE3-32A5-8493787D0F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18048" y="0"/>
            <a:ext cx="1372180" cy="831038"/>
          </a:xfrm>
          <a:prstGeom prst="rect">
            <a:avLst/>
          </a:prstGeom>
        </p:spPr>
      </p:pic>
    </p:spTree>
    <p:extLst>
      <p:ext uri="{BB962C8B-B14F-4D97-AF65-F5344CB8AC3E}">
        <p14:creationId xmlns:p14="http://schemas.microsoft.com/office/powerpoint/2010/main" val="383119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1304-D2E9-4831-2DA0-ECC97582C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8AF567-8347-1A92-87CE-4A1C4B3DB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E1A5C-065E-55C9-94E2-F33FD5C8D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443CD-2487-17A8-8193-2D37FEBCE459}"/>
              </a:ext>
            </a:extLst>
          </p:cNvPr>
          <p:cNvSpPr>
            <a:spLocks noGrp="1"/>
          </p:cNvSpPr>
          <p:nvPr>
            <p:ph type="dt" sz="half" idx="10"/>
          </p:nvPr>
        </p:nvSpPr>
        <p:spPr/>
        <p:txBody>
          <a:bodyPr/>
          <a:lstStyle/>
          <a:p>
            <a:fld id="{80F062C5-7D98-48DF-BE59-F78575A5B46E}" type="datetime1">
              <a:rPr lang="en-US" smtClean="0"/>
              <a:t>12/14/2024</a:t>
            </a:fld>
            <a:endParaRPr lang="en-US"/>
          </a:p>
        </p:txBody>
      </p:sp>
      <p:sp>
        <p:nvSpPr>
          <p:cNvPr id="6" name="Footer Placeholder 5">
            <a:extLst>
              <a:ext uri="{FF2B5EF4-FFF2-40B4-BE49-F238E27FC236}">
                <a16:creationId xmlns:a16="http://schemas.microsoft.com/office/drawing/2014/main" id="{ACDE5669-2FA2-0C41-ADA4-09416826A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6BB6F-608F-2C25-A2C8-EE48F2FEB9CC}"/>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887250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DB89-6BD1-77B4-ABE0-0E45A32A7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1FFF88-8720-21AB-67BD-B6C75B453F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EAFE83-583E-38AB-9062-0CE2659D5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B74F1-2666-AF78-D44D-18C40163124D}"/>
              </a:ext>
            </a:extLst>
          </p:cNvPr>
          <p:cNvSpPr>
            <a:spLocks noGrp="1"/>
          </p:cNvSpPr>
          <p:nvPr>
            <p:ph type="dt" sz="half" idx="10"/>
          </p:nvPr>
        </p:nvSpPr>
        <p:spPr/>
        <p:txBody>
          <a:bodyPr/>
          <a:lstStyle/>
          <a:p>
            <a:fld id="{CAB6DA6F-3544-4D02-8308-1170297C3DC6}" type="datetime1">
              <a:rPr lang="en-US" smtClean="0"/>
              <a:t>12/14/2024</a:t>
            </a:fld>
            <a:endParaRPr lang="en-US"/>
          </a:p>
        </p:txBody>
      </p:sp>
      <p:sp>
        <p:nvSpPr>
          <p:cNvPr id="6" name="Footer Placeholder 5">
            <a:extLst>
              <a:ext uri="{FF2B5EF4-FFF2-40B4-BE49-F238E27FC236}">
                <a16:creationId xmlns:a16="http://schemas.microsoft.com/office/drawing/2014/main" id="{2CC81144-F573-496A-5597-9A23E531ED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DA9561-6DAE-41B8-580A-0F9A54A61AAC}"/>
              </a:ext>
            </a:extLst>
          </p:cNvPr>
          <p:cNvSpPr>
            <a:spLocks noGrp="1"/>
          </p:cNvSpPr>
          <p:nvPr>
            <p:ph type="sldNum" sz="quarter" idx="12"/>
          </p:nvPr>
        </p:nvSpPr>
        <p:spPr/>
        <p:txBody>
          <a:bodyPr/>
          <a:lstStyle/>
          <a:p>
            <a:fld id="{CBA41A60-3604-4835-9CD6-A1CCA589F5E5}" type="slidenum">
              <a:rPr lang="en-US" smtClean="0"/>
              <a:t>‹#›</a:t>
            </a:fld>
            <a:endParaRPr lang="en-US"/>
          </a:p>
        </p:txBody>
      </p:sp>
    </p:spTree>
    <p:extLst>
      <p:ext uri="{BB962C8B-B14F-4D97-AF65-F5344CB8AC3E}">
        <p14:creationId xmlns:p14="http://schemas.microsoft.com/office/powerpoint/2010/main" val="301568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6927FB-9876-A8F0-0AA3-2256C5AB9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94E087-801E-8064-B177-E3E723C72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E46BC-F684-19FA-8C4D-094B097584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BBB03-0431-488F-A749-A4277EB4E74F}" type="datetime1">
              <a:rPr lang="en-US" smtClean="0"/>
              <a:t>12/14/2024</a:t>
            </a:fld>
            <a:endParaRPr lang="en-US"/>
          </a:p>
        </p:txBody>
      </p:sp>
      <p:sp>
        <p:nvSpPr>
          <p:cNvPr id="5" name="Footer Placeholder 4">
            <a:extLst>
              <a:ext uri="{FF2B5EF4-FFF2-40B4-BE49-F238E27FC236}">
                <a16:creationId xmlns:a16="http://schemas.microsoft.com/office/drawing/2014/main" id="{BF5C2255-3DC0-4B50-268A-3EDC6C7841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300BB7-5FFE-D962-883C-1777C5CD68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41A60-3604-4835-9CD6-A1CCA589F5E5}" type="slidenum">
              <a:rPr lang="en-US" smtClean="0"/>
              <a:t>‹#›</a:t>
            </a:fld>
            <a:endParaRPr lang="en-US"/>
          </a:p>
        </p:txBody>
      </p:sp>
    </p:spTree>
    <p:extLst>
      <p:ext uri="{BB962C8B-B14F-4D97-AF65-F5344CB8AC3E}">
        <p14:creationId xmlns:p14="http://schemas.microsoft.com/office/powerpoint/2010/main" val="368997386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jpe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3" name="Rectangle: Rounded Corners 52">
            <a:extLst>
              <a:ext uri="{FF2B5EF4-FFF2-40B4-BE49-F238E27FC236}">
                <a16:creationId xmlns:a16="http://schemas.microsoft.com/office/drawing/2014/main" id="{1D96190A-75FE-362E-DE44-77A3928DDCA6}"/>
              </a:ext>
            </a:extLst>
          </p:cNvPr>
          <p:cNvSpPr/>
          <p:nvPr/>
        </p:nvSpPr>
        <p:spPr>
          <a:xfrm rot="2284877">
            <a:off x="10533142" y="2691192"/>
            <a:ext cx="787670" cy="32170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B6D453F-4056-1FBC-3F5A-80672AD12530}"/>
              </a:ext>
            </a:extLst>
          </p:cNvPr>
          <p:cNvSpPr txBox="1"/>
          <p:nvPr/>
        </p:nvSpPr>
        <p:spPr>
          <a:xfrm>
            <a:off x="637564" y="2873185"/>
            <a:ext cx="10502900" cy="1077218"/>
          </a:xfrm>
          <a:prstGeom prst="rect">
            <a:avLst/>
          </a:prstGeom>
          <a:noFill/>
        </p:spPr>
        <p:txBody>
          <a:bodyPr wrap="square" rtlCol="0">
            <a:spAutoFit/>
          </a:bodyPr>
          <a:lstStyle/>
          <a:p>
            <a:r>
              <a:rPr lang="en-US" sz="3200" b="1" i="1" u="sng" dirty="0" err="1">
                <a:latin typeface="Times New Roman" panose="02020603050405020304" pitchFamily="18" charset="0"/>
                <a:cs typeface="Times New Roman" panose="02020603050405020304" pitchFamily="18" charset="0"/>
              </a:rPr>
              <a:t>Đề</a:t>
            </a:r>
            <a:r>
              <a:rPr lang="en-US" sz="3200" b="1" i="1" u="sng" dirty="0">
                <a:latin typeface="Times New Roman" panose="02020603050405020304" pitchFamily="18" charset="0"/>
                <a:cs typeface="Times New Roman" panose="02020603050405020304" pitchFamily="18" charset="0"/>
              </a:rPr>
              <a:t> </a:t>
            </a:r>
            <a:r>
              <a:rPr lang="en-US" sz="3200" b="1" i="1" u="sng" dirty="0" err="1">
                <a:latin typeface="Times New Roman" panose="02020603050405020304" pitchFamily="18" charset="0"/>
                <a:cs typeface="Times New Roman" panose="02020603050405020304" pitchFamily="18" charset="0"/>
              </a:rPr>
              <a:t>tài</a:t>
            </a:r>
            <a:r>
              <a:rPr lang="vi-VN" sz="3200" b="1" i="1" dirty="0">
                <a:latin typeface="Times New Roman" panose="02020603050405020304" pitchFamily="18" charset="0"/>
                <a:cs typeface="Times New Roman" panose="02020603050405020304" pitchFamily="18" charset="0"/>
              </a:rPr>
              <a:t>:</a:t>
            </a:r>
            <a:endParaRPr lang="en-US" sz="3200" b="1" i="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GAME HALL OF LEGENDS</a:t>
            </a:r>
          </a:p>
        </p:txBody>
      </p:sp>
      <p:sp>
        <p:nvSpPr>
          <p:cNvPr id="84" name="TextBox 83">
            <a:extLst>
              <a:ext uri="{FF2B5EF4-FFF2-40B4-BE49-F238E27FC236}">
                <a16:creationId xmlns:a16="http://schemas.microsoft.com/office/drawing/2014/main" id="{254ED214-C6B9-18E2-61E8-C530CC45A1A5}"/>
              </a:ext>
            </a:extLst>
          </p:cNvPr>
          <p:cNvSpPr txBox="1"/>
          <p:nvPr/>
        </p:nvSpPr>
        <p:spPr>
          <a:xfrm>
            <a:off x="6670281" y="5581082"/>
            <a:ext cx="6062560" cy="400110"/>
          </a:xfrm>
          <a:prstGeom prst="rect">
            <a:avLst/>
          </a:prstGeom>
          <a:noFill/>
        </p:spPr>
        <p:txBody>
          <a:bodyPr wrap="square" rtlCol="0">
            <a:spAutoFit/>
          </a:bodyPr>
          <a:lstStyle/>
          <a:p>
            <a:pPr marL="0" marR="0" indent="457200" algn="just">
              <a:spcBef>
                <a:spcPts val="0"/>
              </a:spcBef>
              <a:spcAft>
                <a:spcPts val="0"/>
              </a:spcAft>
            </a:pPr>
            <a:r>
              <a:rPr lang="vi-V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SVTH</a:t>
            </a:r>
            <a:r>
              <a:rPr lang="en-GB"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Nguyễn Hữu Nghĩa</a:t>
            </a:r>
            <a:r>
              <a:rPr lang="en-GB" sz="2000" dirty="0">
                <a:latin typeface="Times New Roman" panose="02020603050405020304" pitchFamily="18" charset="0"/>
                <a:ea typeface="Times New Roman" panose="02020603050405020304" pitchFamily="18" charset="0"/>
                <a:cs typeface="Times New Roman" panose="02020603050405020304" pitchFamily="18" charset="0"/>
              </a:rPr>
              <a:t>-2124802050013</a:t>
            </a:r>
          </a:p>
        </p:txBody>
      </p:sp>
      <p:sp>
        <p:nvSpPr>
          <p:cNvPr id="7" name="TextBox 6">
            <a:extLst>
              <a:ext uri="{FF2B5EF4-FFF2-40B4-BE49-F238E27FC236}">
                <a16:creationId xmlns:a16="http://schemas.microsoft.com/office/drawing/2014/main" id="{DE33EE20-4681-0C38-21E7-3D8320D4659C}"/>
              </a:ext>
            </a:extLst>
          </p:cNvPr>
          <p:cNvSpPr txBox="1"/>
          <p:nvPr/>
        </p:nvSpPr>
        <p:spPr>
          <a:xfrm>
            <a:off x="2401044" y="1534022"/>
            <a:ext cx="7387898"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BÁO CÁO MÔN HỌC</a:t>
            </a:r>
          </a:p>
          <a:p>
            <a:pPr algn="ctr"/>
            <a:r>
              <a:rPr lang="en-US" sz="3200" b="1" dirty="0">
                <a:effectLst/>
                <a:latin typeface="Times New Roman" panose="02020603050405020304" pitchFamily="18" charset="0"/>
                <a:cs typeface="Times New Roman" panose="02020603050405020304" pitchFamily="18" charset="0"/>
              </a:rPr>
              <a:t>TƯƠNG TÁC NGƯỜI MÁY</a:t>
            </a:r>
            <a:endParaRPr lang="en-US" sz="3200" dirty="0">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A5EE8A6-760E-71E4-7B7F-DFF178AD7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455" y="-3527"/>
            <a:ext cx="2705100" cy="1638300"/>
          </a:xfrm>
          <a:prstGeom prst="rect">
            <a:avLst/>
          </a:prstGeom>
        </p:spPr>
      </p:pic>
      <p:sp>
        <p:nvSpPr>
          <p:cNvPr id="10" name="TextBox 9">
            <a:extLst>
              <a:ext uri="{FF2B5EF4-FFF2-40B4-BE49-F238E27FC236}">
                <a16:creationId xmlns:a16="http://schemas.microsoft.com/office/drawing/2014/main" id="{CF5E280A-5BBD-2C22-C072-C7F52FF6D520}"/>
              </a:ext>
            </a:extLst>
          </p:cNvPr>
          <p:cNvSpPr txBox="1"/>
          <p:nvPr/>
        </p:nvSpPr>
        <p:spPr>
          <a:xfrm>
            <a:off x="6593581" y="5224898"/>
            <a:ext cx="6062560" cy="400110"/>
          </a:xfrm>
          <a:prstGeom prst="rect">
            <a:avLst/>
          </a:prstGeom>
          <a:noFill/>
        </p:spPr>
        <p:txBody>
          <a:bodyPr wrap="square" rtlCol="0">
            <a:spAutoFit/>
          </a:bodyPr>
          <a:lstStyle/>
          <a:p>
            <a:pPr marL="0" marR="0" indent="457200" algn="just">
              <a:spcBef>
                <a:spcPts val="0"/>
              </a:spcBef>
              <a:spcAft>
                <a:spcPts val="0"/>
              </a:spcAft>
            </a:pPr>
            <a:r>
              <a:rPr lang="en-GB"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GVHD</a:t>
            </a:r>
            <a:r>
              <a:rPr lang="en-GB"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Đắc</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Hưng</a:t>
            </a:r>
            <a:endParaRPr lang="en-GB"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162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CD61A-64CB-D2F1-F392-E79B140343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4045E6-8CEA-1DEA-521F-8E5FF64EF1E8}"/>
              </a:ext>
            </a:extLst>
          </p:cNvPr>
          <p:cNvSpPr txBox="1"/>
          <p:nvPr/>
        </p:nvSpPr>
        <p:spPr>
          <a:xfrm>
            <a:off x="308152" y="1185848"/>
            <a:ext cx="62436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2.3 </a:t>
            </a:r>
            <a:r>
              <a:rPr lang="en-US" sz="2400" b="1" dirty="0" err="1">
                <a:effectLst/>
                <a:latin typeface="Times New Roman" panose="02020603050405020304" pitchFamily="18" charset="0"/>
                <a:ea typeface="Yu Mincho" panose="02020400000000000000" pitchFamily="18" charset="-128"/>
              </a:rPr>
              <a:t>Phân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tích</a:t>
            </a:r>
            <a:r>
              <a:rPr lang="en-US" sz="2400" b="1" dirty="0">
                <a:effectLst/>
                <a:latin typeface="Times New Roman" panose="02020603050405020304" pitchFamily="18" charset="0"/>
                <a:ea typeface="Yu Mincho" panose="02020400000000000000" pitchFamily="18" charset="-128"/>
              </a:rPr>
              <a:t> </a:t>
            </a:r>
            <a:r>
              <a:rPr lang="en-US" sz="2400" b="1" dirty="0">
                <a:latin typeface="Times New Roman" panose="02020603050405020304" pitchFamily="18" charset="0"/>
                <a:ea typeface="Yu Mincho" panose="02020400000000000000" pitchFamily="18" charset="-128"/>
              </a:rPr>
              <a:t>B</a:t>
            </a:r>
            <a:r>
              <a:rPr lang="en-US" sz="2400" b="1" dirty="0">
                <a:effectLst/>
                <a:latin typeface="Times New Roman" panose="02020603050405020304" pitchFamily="18" charset="0"/>
                <a:ea typeface="Yu Mincho" panose="02020400000000000000" pitchFamily="18" charset="-128"/>
              </a:rPr>
              <a:t>usiness </a:t>
            </a:r>
            <a:r>
              <a:rPr lang="en-US" sz="2400" b="1" dirty="0">
                <a:latin typeface="Times New Roman" panose="02020603050405020304" pitchFamily="18" charset="0"/>
                <a:ea typeface="Yu Mincho" panose="02020400000000000000" pitchFamily="18" charset="-128"/>
              </a:rPr>
              <a:t>M</a:t>
            </a:r>
            <a:r>
              <a:rPr lang="en-US" sz="2400" b="1" dirty="0">
                <a:effectLst/>
                <a:latin typeface="Times New Roman" panose="02020603050405020304" pitchFamily="18" charset="0"/>
                <a:ea typeface="Yu Mincho" panose="02020400000000000000" pitchFamily="18" charset="-128"/>
              </a:rPr>
              <a:t>odel Canvas (BMC)</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F400422F-DE88-3EF0-25CF-277BADF3CFA2}"/>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DD7F27B4-BB71-F6D7-B721-791DA1DF586E}"/>
              </a:ext>
            </a:extLst>
          </p:cNvPr>
          <p:cNvSpPr>
            <a:spLocks noGrp="1"/>
          </p:cNvSpPr>
          <p:nvPr>
            <p:ph type="sldNum" sz="quarter" idx="12"/>
          </p:nvPr>
        </p:nvSpPr>
        <p:spPr/>
        <p:txBody>
          <a:bodyPr/>
          <a:lstStyle/>
          <a:p>
            <a:fld id="{CBA41A60-3604-4835-9CD6-A1CCA589F5E5}" type="slidenum">
              <a:rPr lang="en-US" smtClean="0"/>
              <a:t>10</a:t>
            </a:fld>
            <a:endParaRPr lang="en-US"/>
          </a:p>
        </p:txBody>
      </p:sp>
      <p:graphicFrame>
        <p:nvGraphicFramePr>
          <p:cNvPr id="7" name="Diagram 6">
            <a:extLst>
              <a:ext uri="{FF2B5EF4-FFF2-40B4-BE49-F238E27FC236}">
                <a16:creationId xmlns:a16="http://schemas.microsoft.com/office/drawing/2014/main" id="{0C2482DE-9272-082B-1B87-60A67175137A}"/>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826966A4-49BF-805D-A1C1-117759FF5982}"/>
              </a:ext>
            </a:extLst>
          </p:cNvPr>
          <p:cNvPicPr>
            <a:picLocks noChangeAspect="1"/>
          </p:cNvPicPr>
          <p:nvPr/>
        </p:nvPicPr>
        <p:blipFill>
          <a:blip r:embed="rId8"/>
          <a:stretch>
            <a:fillRect/>
          </a:stretch>
        </p:blipFill>
        <p:spPr>
          <a:xfrm>
            <a:off x="2209800" y="1666140"/>
            <a:ext cx="8249801" cy="5268060"/>
          </a:xfrm>
          <a:prstGeom prst="rect">
            <a:avLst/>
          </a:prstGeom>
        </p:spPr>
      </p:pic>
    </p:spTree>
    <p:extLst>
      <p:ext uri="{BB962C8B-B14F-4D97-AF65-F5344CB8AC3E}">
        <p14:creationId xmlns:p14="http://schemas.microsoft.com/office/powerpoint/2010/main" val="377667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1D8F-1013-F08C-8184-A64A258A4C2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1159B3A-9ED0-9CF4-A61F-17371A30F303}"/>
              </a:ext>
            </a:extLst>
          </p:cNvPr>
          <p:cNvGrpSpPr/>
          <p:nvPr/>
        </p:nvGrpSpPr>
        <p:grpSpPr>
          <a:xfrm>
            <a:off x="4192709" y="2678957"/>
            <a:ext cx="3806581" cy="1500085"/>
            <a:chOff x="8364" y="1300363"/>
            <a:chExt cx="2500142" cy="1500085"/>
          </a:xfrm>
        </p:grpSpPr>
        <p:sp>
          <p:nvSpPr>
            <p:cNvPr id="3" name="Rectangle: Rounded Corners 2">
              <a:extLst>
                <a:ext uri="{FF2B5EF4-FFF2-40B4-BE49-F238E27FC236}">
                  <a16:creationId xmlns:a16="http://schemas.microsoft.com/office/drawing/2014/main" id="{C6CA7AC5-D80E-34CD-6B48-5985FDA78917}"/>
                </a:ext>
              </a:extLst>
            </p:cNvPr>
            <p:cNvSpPr/>
            <p:nvPr/>
          </p:nvSpPr>
          <p:spPr>
            <a:xfrm>
              <a:off x="8364" y="1300363"/>
              <a:ext cx="2500142" cy="1500085"/>
            </a:xfrm>
            <a:prstGeom prst="roundRect">
              <a:avLst>
                <a:gd name="adj" fmla="val 10000"/>
              </a:avLst>
            </a:prstGeom>
            <a:solidFill>
              <a:schemeClr val="accent6"/>
            </a:solid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W"/>
            </a:p>
          </p:txBody>
        </p:sp>
        <p:sp>
          <p:nvSpPr>
            <p:cNvPr id="4" name="Rectangle: Rounded Corners 4">
              <a:extLst>
                <a:ext uri="{FF2B5EF4-FFF2-40B4-BE49-F238E27FC236}">
                  <a16:creationId xmlns:a16="http://schemas.microsoft.com/office/drawing/2014/main" id="{05A8BB6D-EC0D-D5DC-1B6A-6A7B0A153457}"/>
                </a:ext>
              </a:extLst>
            </p:cNvPr>
            <p:cNvSpPr txBox="1"/>
            <p:nvPr/>
          </p:nvSpPr>
          <p:spPr>
            <a:xfrm>
              <a:off x="52300" y="1344299"/>
              <a:ext cx="2412270" cy="1412213"/>
            </a:xfrm>
            <a:prstGeom prst="rect">
              <a:avLst/>
            </a:prstGeom>
            <a:solidFill>
              <a:schemeClr val="accent6"/>
            </a:solidFill>
            <a:ln>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dirty="0">
                  <a:latin typeface="Times New Roman" panose="02020603050405020304" pitchFamily="18" charset="0"/>
                  <a:cs typeface="Times New Roman" panose="02020603050405020304" pitchFamily="18" charset="0"/>
                </a:rPr>
                <a:t>3</a:t>
              </a:r>
              <a:r>
                <a:rPr lang="vi-VN" sz="3300" kern="12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Một</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số</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giao</a:t>
              </a:r>
              <a:r>
                <a:rPr lang="en-US" sz="3300" dirty="0">
                  <a:latin typeface="Times New Roman" panose="02020603050405020304" pitchFamily="18" charset="0"/>
                  <a:cs typeface="Times New Roman" panose="02020603050405020304" pitchFamily="18" charset="0"/>
                </a:rPr>
                <a:t> </a:t>
              </a:r>
              <a:r>
                <a:rPr lang="en-US" sz="3300" dirty="0" err="1">
                  <a:latin typeface="Times New Roman" panose="02020603050405020304" pitchFamily="18" charset="0"/>
                  <a:cs typeface="Times New Roman" panose="02020603050405020304" pitchFamily="18" charset="0"/>
                </a:rPr>
                <a:t>diện</a:t>
              </a:r>
              <a:endParaRPr lang="en-US" sz="3300" kern="1200" dirty="0">
                <a:latin typeface="Times New Roman" panose="02020603050405020304" pitchFamily="18" charset="0"/>
                <a:cs typeface="Times New Roman" panose="02020603050405020304" pitchFamily="18" charset="0"/>
              </a:endParaRPr>
            </a:p>
          </p:txBody>
        </p:sp>
      </p:grpSp>
      <p:sp>
        <p:nvSpPr>
          <p:cNvPr id="5" name="Date Placeholder 4">
            <a:extLst>
              <a:ext uri="{FF2B5EF4-FFF2-40B4-BE49-F238E27FC236}">
                <a16:creationId xmlns:a16="http://schemas.microsoft.com/office/drawing/2014/main" id="{91F8D433-50F2-1D1E-EB12-3456A96CF0E6}"/>
              </a:ext>
            </a:extLst>
          </p:cNvPr>
          <p:cNvSpPr>
            <a:spLocks noGrp="1"/>
          </p:cNvSpPr>
          <p:nvPr>
            <p:ph type="dt" sz="half" idx="10"/>
          </p:nvPr>
        </p:nvSpPr>
        <p:spPr/>
        <p:txBody>
          <a:bodyPr/>
          <a:lstStyle/>
          <a:p>
            <a:fld id="{45EE93E2-BA37-4BBC-8D6A-8F663BFE2EAC}" type="datetime1">
              <a:rPr lang="en-US" smtClean="0"/>
              <a:t>12/14/2024</a:t>
            </a:fld>
            <a:endParaRPr lang="en-US"/>
          </a:p>
        </p:txBody>
      </p:sp>
      <p:sp>
        <p:nvSpPr>
          <p:cNvPr id="6" name="Slide Number Placeholder 5">
            <a:extLst>
              <a:ext uri="{FF2B5EF4-FFF2-40B4-BE49-F238E27FC236}">
                <a16:creationId xmlns:a16="http://schemas.microsoft.com/office/drawing/2014/main" id="{49D565D4-89A1-ECB5-7995-EC1198727A1F}"/>
              </a:ext>
            </a:extLst>
          </p:cNvPr>
          <p:cNvSpPr>
            <a:spLocks noGrp="1"/>
          </p:cNvSpPr>
          <p:nvPr>
            <p:ph type="sldNum" sz="quarter" idx="12"/>
          </p:nvPr>
        </p:nvSpPr>
        <p:spPr/>
        <p:txBody>
          <a:bodyPr/>
          <a:lstStyle/>
          <a:p>
            <a:fld id="{CBA41A60-3604-4835-9CD6-A1CCA589F5E5}" type="slidenum">
              <a:rPr lang="en-US" smtClean="0"/>
              <a:t>11</a:t>
            </a:fld>
            <a:endParaRPr lang="en-US"/>
          </a:p>
        </p:txBody>
      </p:sp>
    </p:spTree>
    <p:extLst>
      <p:ext uri="{BB962C8B-B14F-4D97-AF65-F5344CB8AC3E}">
        <p14:creationId xmlns:p14="http://schemas.microsoft.com/office/powerpoint/2010/main" val="29451732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F9AFD-6B23-AAD5-0E65-6998026E9CA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D66D583-0103-4E27-51DB-0787DD91D440}"/>
              </a:ext>
            </a:extLst>
          </p:cNvPr>
          <p:cNvSpPr txBox="1"/>
          <p:nvPr/>
        </p:nvSpPr>
        <p:spPr>
          <a:xfrm>
            <a:off x="308152" y="1185848"/>
            <a:ext cx="62436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3.1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đăng</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nhập</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2EB10073-F62B-2E68-F96C-0D8F09CEF043}"/>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85EC1764-6DDA-B801-7473-FAB931C2600E}"/>
              </a:ext>
            </a:extLst>
          </p:cNvPr>
          <p:cNvSpPr>
            <a:spLocks noGrp="1"/>
          </p:cNvSpPr>
          <p:nvPr>
            <p:ph type="sldNum" sz="quarter" idx="12"/>
          </p:nvPr>
        </p:nvSpPr>
        <p:spPr/>
        <p:txBody>
          <a:bodyPr/>
          <a:lstStyle/>
          <a:p>
            <a:fld id="{CBA41A60-3604-4835-9CD6-A1CCA589F5E5}" type="slidenum">
              <a:rPr lang="en-US" smtClean="0"/>
              <a:t>12</a:t>
            </a:fld>
            <a:endParaRPr lang="en-US"/>
          </a:p>
        </p:txBody>
      </p:sp>
      <p:graphicFrame>
        <p:nvGraphicFramePr>
          <p:cNvPr id="7" name="Diagram 6">
            <a:extLst>
              <a:ext uri="{FF2B5EF4-FFF2-40B4-BE49-F238E27FC236}">
                <a16:creationId xmlns:a16="http://schemas.microsoft.com/office/drawing/2014/main" id="{9C5B96F7-7A2D-A3C3-6960-0DD99BB7BEF5}"/>
              </a:ext>
            </a:extLst>
          </p:cNvPr>
          <p:cNvGraphicFramePr/>
          <p:nvPr>
            <p:extLst>
              <p:ext uri="{D42A27DB-BD31-4B8C-83A1-F6EECF244321}">
                <p14:modId xmlns:p14="http://schemas.microsoft.com/office/powerpoint/2010/main" val="1444681908"/>
              </p:ext>
            </p:extLst>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video game&#10;&#10;Description automatically generated">
            <a:extLst>
              <a:ext uri="{FF2B5EF4-FFF2-40B4-BE49-F238E27FC236}">
                <a16:creationId xmlns:a16="http://schemas.microsoft.com/office/drawing/2014/main" id="{4640A8E6-B552-6F60-56B0-D228CBBF7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2971" y="1535986"/>
            <a:ext cx="7653514" cy="4171971"/>
          </a:xfrm>
          <a:prstGeom prst="rect">
            <a:avLst/>
          </a:prstGeom>
        </p:spPr>
      </p:pic>
      <p:sp>
        <p:nvSpPr>
          <p:cNvPr id="6" name="Rectangle 2">
            <a:extLst>
              <a:ext uri="{FF2B5EF4-FFF2-40B4-BE49-F238E27FC236}">
                <a16:creationId xmlns:a16="http://schemas.microsoft.com/office/drawing/2014/main" id="{1AA743D7-6FF8-BE05-F92A-84BE0F8825C2}"/>
              </a:ext>
            </a:extLst>
          </p:cNvPr>
          <p:cNvSpPr>
            <a:spLocks noChangeArrowheads="1"/>
          </p:cNvSpPr>
          <p:nvPr/>
        </p:nvSpPr>
        <p:spPr bwMode="auto">
          <a:xfrm>
            <a:off x="526433" y="1894032"/>
            <a:ext cx="373709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ZW" altLang="en-US" sz="20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kumimoji="0" lang="en-ZW" altLang="en-US" sz="2000" b="0" i="0" u="none" strike="noStrike" cap="none" normalizeH="0" baseline="0" dirty="0" err="1">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Người</a:t>
            </a:r>
            <a:r>
              <a:rPr kumimoji="0" lang="vi-VN" altLang="en-US" sz="2000" b="0" i="0" u="none" strike="noStrike" cap="none" normalizeH="0" baseline="0" dirty="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dùng có thể nhập tài khoản và mật khẩu của mình sau đó ấn nút play để đăng nhập vào game, hoặc có thể đăng nhập bằng các bên thứ ba như tài khoản Google, Facebook, Xbox,..</a:t>
            </a:r>
            <a:endParaRPr kumimoji="0" lang="vi-V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47144A-0CFB-3703-8650-AD01D37D76B0}"/>
              </a:ext>
            </a:extLst>
          </p:cNvPr>
          <p:cNvSpPr txBox="1"/>
          <p:nvPr/>
        </p:nvSpPr>
        <p:spPr>
          <a:xfrm>
            <a:off x="526433" y="4289141"/>
            <a:ext cx="4012516" cy="1200329"/>
          </a:xfrm>
          <a:prstGeom prst="rect">
            <a:avLst/>
          </a:prstGeom>
          <a:noFill/>
        </p:spPr>
        <p:txBody>
          <a:bodyPr wrap="square">
            <a:spAutoFit/>
          </a:bodyPr>
          <a:lstStyle/>
          <a:p>
            <a:pPr algn="just"/>
            <a:r>
              <a:rPr lang="en-US" sz="1800" kern="100" dirty="0">
                <a:effectLst/>
                <a:latin typeface="Times New Roman" panose="02020603050405020304" pitchFamily="18" charset="0"/>
                <a:ea typeface="Aptos" panose="020B0004020202020204" pitchFamily="34" charset="0"/>
              </a:rPr>
              <a:t>- </a:t>
            </a:r>
            <a:r>
              <a:rPr lang="vi-VN" sz="1800" kern="100" dirty="0">
                <a:effectLst/>
                <a:latin typeface="Times New Roman" panose="02020603050405020304" pitchFamily="18" charset="0"/>
                <a:ea typeface="Aptos" panose="020B0004020202020204" pitchFamily="34" charset="0"/>
              </a:rPr>
              <a:t>Ngoài ra khi quên mật khẩu, người dùng có thể chọn vào “forgot password” để tiến hành thiết lập lại mật khẩu cho mình</a:t>
            </a:r>
            <a:endParaRPr lang="en-ZW" dirty="0"/>
          </a:p>
        </p:txBody>
      </p:sp>
    </p:spTree>
    <p:extLst>
      <p:ext uri="{BB962C8B-B14F-4D97-AF65-F5344CB8AC3E}">
        <p14:creationId xmlns:p14="http://schemas.microsoft.com/office/powerpoint/2010/main" val="681766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8D990-F449-5E6D-E005-F0396BC339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403A0F4-F6E8-7063-E2DB-B2D7A4981FC8}"/>
              </a:ext>
            </a:extLst>
          </p:cNvPr>
          <p:cNvSpPr txBox="1"/>
          <p:nvPr/>
        </p:nvSpPr>
        <p:spPr>
          <a:xfrm>
            <a:off x="308152" y="1185848"/>
            <a:ext cx="62436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3.2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đổi</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mật</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khẩu</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19895921-3EED-BF01-DF92-6DA941708293}"/>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6198C558-CA6A-EC0D-19B2-2E2B5BC6E984}"/>
              </a:ext>
            </a:extLst>
          </p:cNvPr>
          <p:cNvSpPr>
            <a:spLocks noGrp="1"/>
          </p:cNvSpPr>
          <p:nvPr>
            <p:ph type="sldNum" sz="quarter" idx="12"/>
          </p:nvPr>
        </p:nvSpPr>
        <p:spPr/>
        <p:txBody>
          <a:bodyPr/>
          <a:lstStyle/>
          <a:p>
            <a:fld id="{CBA41A60-3604-4835-9CD6-A1CCA589F5E5}" type="slidenum">
              <a:rPr lang="en-US" smtClean="0"/>
              <a:t>13</a:t>
            </a:fld>
            <a:endParaRPr lang="en-US"/>
          </a:p>
        </p:txBody>
      </p:sp>
      <p:graphicFrame>
        <p:nvGraphicFramePr>
          <p:cNvPr id="7" name="Diagram 6">
            <a:extLst>
              <a:ext uri="{FF2B5EF4-FFF2-40B4-BE49-F238E27FC236}">
                <a16:creationId xmlns:a16="http://schemas.microsoft.com/office/drawing/2014/main" id="{D8B9C28B-E3AB-D974-812E-F4EDBB4C060D}"/>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creenshot of a video game&#10;&#10;Description automatically generated">
            <a:extLst>
              <a:ext uri="{FF2B5EF4-FFF2-40B4-BE49-F238E27FC236}">
                <a16:creationId xmlns:a16="http://schemas.microsoft.com/office/drawing/2014/main" id="{00BF4B7A-78FA-6051-313E-3977A2701D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6862" y="1543243"/>
            <a:ext cx="8294153" cy="4579561"/>
          </a:xfrm>
          <a:prstGeom prst="rect">
            <a:avLst/>
          </a:prstGeom>
        </p:spPr>
      </p:pic>
      <p:sp>
        <p:nvSpPr>
          <p:cNvPr id="10" name="TextBox 9">
            <a:extLst>
              <a:ext uri="{FF2B5EF4-FFF2-40B4-BE49-F238E27FC236}">
                <a16:creationId xmlns:a16="http://schemas.microsoft.com/office/drawing/2014/main" id="{9F50A661-2A7E-45C6-B1C1-6D38E2195D9C}"/>
              </a:ext>
            </a:extLst>
          </p:cNvPr>
          <p:cNvSpPr txBox="1"/>
          <p:nvPr/>
        </p:nvSpPr>
        <p:spPr>
          <a:xfrm>
            <a:off x="294563" y="3060905"/>
            <a:ext cx="3830473" cy="1323439"/>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Tại đây sau khi nhập email thì nhấn “Get code” để nhận code và chuyển sang giao diện thiết lập lại mật khẩu.</a:t>
            </a:r>
            <a:endParaRPr lang="en-ZW" sz="2000" dirty="0"/>
          </a:p>
        </p:txBody>
      </p:sp>
    </p:spTree>
    <p:extLst>
      <p:ext uri="{BB962C8B-B14F-4D97-AF65-F5344CB8AC3E}">
        <p14:creationId xmlns:p14="http://schemas.microsoft.com/office/powerpoint/2010/main" val="398453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86EF2-FB77-1318-4DF7-4A0A85E150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EA6775-34DE-59EC-183A-4A76EB9FD004}"/>
              </a:ext>
            </a:extLst>
          </p:cNvPr>
          <p:cNvSpPr txBox="1"/>
          <p:nvPr/>
        </p:nvSpPr>
        <p:spPr>
          <a:xfrm>
            <a:off x="212618" y="1539610"/>
            <a:ext cx="62436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3.2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đổi</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mật</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khẩu</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F67095FB-448A-12F9-7F06-0C3DE40E44A0}"/>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DF319EC9-9502-6878-EE64-5E8D78628463}"/>
              </a:ext>
            </a:extLst>
          </p:cNvPr>
          <p:cNvSpPr>
            <a:spLocks noGrp="1"/>
          </p:cNvSpPr>
          <p:nvPr>
            <p:ph type="sldNum" sz="quarter" idx="12"/>
          </p:nvPr>
        </p:nvSpPr>
        <p:spPr/>
        <p:txBody>
          <a:bodyPr/>
          <a:lstStyle/>
          <a:p>
            <a:fld id="{CBA41A60-3604-4835-9CD6-A1CCA589F5E5}" type="slidenum">
              <a:rPr lang="en-US" smtClean="0"/>
              <a:t>14</a:t>
            </a:fld>
            <a:endParaRPr lang="en-US"/>
          </a:p>
        </p:txBody>
      </p:sp>
      <p:graphicFrame>
        <p:nvGraphicFramePr>
          <p:cNvPr id="7" name="Diagram 6">
            <a:extLst>
              <a:ext uri="{FF2B5EF4-FFF2-40B4-BE49-F238E27FC236}">
                <a16:creationId xmlns:a16="http://schemas.microsoft.com/office/drawing/2014/main" id="{C996882D-3345-66E2-6B70-6B6FA19A2B81}"/>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EA6A508-4596-1C62-599C-D9566DDDDC0B}"/>
              </a:ext>
            </a:extLst>
          </p:cNvPr>
          <p:cNvSpPr txBox="1"/>
          <p:nvPr/>
        </p:nvSpPr>
        <p:spPr>
          <a:xfrm>
            <a:off x="212618" y="3253055"/>
            <a:ext cx="4004541" cy="1323439"/>
          </a:xfrm>
          <a:prstGeom prst="rect">
            <a:avLst/>
          </a:prstGeom>
          <a:noFill/>
        </p:spPr>
        <p:txBody>
          <a:bodyPr wrap="square">
            <a:spAutoFit/>
          </a:bodyPr>
          <a:lstStyle/>
          <a:p>
            <a:pPr algn="just"/>
            <a:r>
              <a:rPr lang="en-US" sz="2000" kern="100" dirty="0">
                <a:latin typeface="Times New Roman" panose="02020603050405020304" pitchFamily="18" charset="0"/>
                <a:ea typeface="Aptos" panose="020B0004020202020204" pitchFamily="34" charset="0"/>
              </a:rPr>
              <a:t>- S</a:t>
            </a:r>
            <a:r>
              <a:rPr lang="vi-VN" sz="2000" kern="100" dirty="0">
                <a:effectLst/>
                <a:latin typeface="Times New Roman" panose="02020603050405020304" pitchFamily="18" charset="0"/>
                <a:ea typeface="Aptos" panose="020B0004020202020204" pitchFamily="34" charset="0"/>
              </a:rPr>
              <a:t>au khi thiết lập lại mật khẩu, người dùng có thể nhấn vào “Enter code” để xác nhận và quay trở về giao diện đăng nhập.</a:t>
            </a:r>
            <a:endParaRPr lang="en-ZW" sz="2000" dirty="0"/>
          </a:p>
        </p:txBody>
      </p:sp>
      <p:pic>
        <p:nvPicPr>
          <p:cNvPr id="3" name="Picture 2" descr="A screenshot of a computer&#10;&#10;Description automatically generated">
            <a:extLst>
              <a:ext uri="{FF2B5EF4-FFF2-40B4-BE49-F238E27FC236}">
                <a16:creationId xmlns:a16="http://schemas.microsoft.com/office/drawing/2014/main" id="{78BBF7B2-9DB0-5C3A-343A-C097B5F1A9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2796" y="2154951"/>
            <a:ext cx="7746586" cy="4247230"/>
          </a:xfrm>
          <a:prstGeom prst="rect">
            <a:avLst/>
          </a:prstGeom>
        </p:spPr>
      </p:pic>
    </p:spTree>
    <p:extLst>
      <p:ext uri="{BB962C8B-B14F-4D97-AF65-F5344CB8AC3E}">
        <p14:creationId xmlns:p14="http://schemas.microsoft.com/office/powerpoint/2010/main" val="52571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AE113-2468-7F0E-1227-07C0D2B58C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9A6D42-0270-0776-DEEC-7FD1A0DF09BF}"/>
              </a:ext>
            </a:extLst>
          </p:cNvPr>
          <p:cNvSpPr txBox="1"/>
          <p:nvPr/>
        </p:nvSpPr>
        <p:spPr>
          <a:xfrm>
            <a:off x="212618" y="1539610"/>
            <a:ext cx="62436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3.3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load game</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31F5D732-49B6-8039-289A-87D29C748CDC}"/>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4743A38A-83C2-8730-DD35-FDBC581703B1}"/>
              </a:ext>
            </a:extLst>
          </p:cNvPr>
          <p:cNvSpPr>
            <a:spLocks noGrp="1"/>
          </p:cNvSpPr>
          <p:nvPr>
            <p:ph type="sldNum" sz="quarter" idx="12"/>
          </p:nvPr>
        </p:nvSpPr>
        <p:spPr/>
        <p:txBody>
          <a:bodyPr/>
          <a:lstStyle/>
          <a:p>
            <a:fld id="{CBA41A60-3604-4835-9CD6-A1CCA589F5E5}" type="slidenum">
              <a:rPr lang="en-US" smtClean="0"/>
              <a:t>15</a:t>
            </a:fld>
            <a:endParaRPr lang="en-US"/>
          </a:p>
        </p:txBody>
      </p:sp>
      <p:graphicFrame>
        <p:nvGraphicFramePr>
          <p:cNvPr id="7" name="Diagram 6">
            <a:extLst>
              <a:ext uri="{FF2B5EF4-FFF2-40B4-BE49-F238E27FC236}">
                <a16:creationId xmlns:a16="http://schemas.microsoft.com/office/drawing/2014/main" id="{545FFDA9-8B8E-9714-5C29-4F06C61F05EA}"/>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 shot of a video game&#10;&#10;Description automatically generated">
            <a:extLst>
              <a:ext uri="{FF2B5EF4-FFF2-40B4-BE49-F238E27FC236}">
                <a16:creationId xmlns:a16="http://schemas.microsoft.com/office/drawing/2014/main" id="{6BEA853A-B9C5-5C0F-4288-8723713584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150" y="1642284"/>
            <a:ext cx="7502900" cy="4284604"/>
          </a:xfrm>
          <a:prstGeom prst="rect">
            <a:avLst/>
          </a:prstGeom>
        </p:spPr>
      </p:pic>
      <p:sp>
        <p:nvSpPr>
          <p:cNvPr id="9" name="TextBox 8">
            <a:extLst>
              <a:ext uri="{FF2B5EF4-FFF2-40B4-BE49-F238E27FC236}">
                <a16:creationId xmlns:a16="http://schemas.microsoft.com/office/drawing/2014/main" id="{1275E8D3-C391-8266-A481-EB7E40E4552F}"/>
              </a:ext>
            </a:extLst>
          </p:cNvPr>
          <p:cNvSpPr txBox="1"/>
          <p:nvPr/>
        </p:nvSpPr>
        <p:spPr>
          <a:xfrm>
            <a:off x="212618" y="2731045"/>
            <a:ext cx="4523155" cy="1938992"/>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Ở giao diện đăng nhập, người dùng chọn vào nút play để vào game. Sau khi ấn vào sẽ chuyển đến giao diện loading, sau một khoản thời gian qua quá trình loading sẽ chuyển tiếp vào giao diện trang chủ của game.</a:t>
            </a:r>
            <a:endParaRPr lang="en-ZW" sz="2000" dirty="0"/>
          </a:p>
        </p:txBody>
      </p:sp>
    </p:spTree>
    <p:extLst>
      <p:ext uri="{BB962C8B-B14F-4D97-AF65-F5344CB8AC3E}">
        <p14:creationId xmlns:p14="http://schemas.microsoft.com/office/powerpoint/2010/main" val="428316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B1224-717F-7F91-69E1-F12FAA666A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5F1CEFF-54F1-8999-C22F-AEC4BF0A55BF}"/>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a:t>
            </a:r>
            <a:r>
              <a:rPr lang="en-US" sz="2400" b="1" dirty="0">
                <a:latin typeface="Times New Roman" panose="02020603050405020304" pitchFamily="18" charset="0"/>
                <a:ea typeface="Yu Mincho" panose="02020400000000000000" pitchFamily="18" charset="-128"/>
              </a:rPr>
              <a:t>4</a:t>
            </a:r>
            <a:r>
              <a:rPr lang="en-US" sz="2400" b="1" dirty="0">
                <a:effectLst/>
                <a:latin typeface="Times New Roman" panose="02020603050405020304" pitchFamily="18" charset="0"/>
                <a:ea typeface="Yu Mincho" panose="02020400000000000000" pitchFamily="18" charset="-128"/>
              </a:rPr>
              <a:t>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trang</a:t>
            </a:r>
            <a:r>
              <a:rPr lang="en-US" sz="2400" b="1" dirty="0">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chủ</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D3013312-7422-8BA4-6EBD-B08FFE04AA0C}"/>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713DAD82-927A-FC26-5D64-2CA8288F0FC0}"/>
              </a:ext>
            </a:extLst>
          </p:cNvPr>
          <p:cNvSpPr>
            <a:spLocks noGrp="1"/>
          </p:cNvSpPr>
          <p:nvPr>
            <p:ph type="sldNum" sz="quarter" idx="12"/>
          </p:nvPr>
        </p:nvSpPr>
        <p:spPr/>
        <p:txBody>
          <a:bodyPr/>
          <a:lstStyle/>
          <a:p>
            <a:fld id="{CBA41A60-3604-4835-9CD6-A1CCA589F5E5}" type="slidenum">
              <a:rPr lang="en-US" smtClean="0"/>
              <a:t>16</a:t>
            </a:fld>
            <a:endParaRPr lang="en-US"/>
          </a:p>
        </p:txBody>
      </p:sp>
      <p:graphicFrame>
        <p:nvGraphicFramePr>
          <p:cNvPr id="7" name="Diagram 6">
            <a:extLst>
              <a:ext uri="{FF2B5EF4-FFF2-40B4-BE49-F238E27FC236}">
                <a16:creationId xmlns:a16="http://schemas.microsoft.com/office/drawing/2014/main" id="{ECA6735D-FF62-6EF2-90CC-7C6709ABB6CF}"/>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omputer&#10;&#10;Description automatically generated">
            <a:extLst>
              <a:ext uri="{FF2B5EF4-FFF2-40B4-BE49-F238E27FC236}">
                <a16:creationId xmlns:a16="http://schemas.microsoft.com/office/drawing/2014/main" id="{882B9926-0B67-591C-46EC-F3826BF881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5899" y="1829593"/>
            <a:ext cx="7886948" cy="4360235"/>
          </a:xfrm>
          <a:prstGeom prst="rect">
            <a:avLst/>
          </a:prstGeom>
        </p:spPr>
      </p:pic>
      <p:sp>
        <p:nvSpPr>
          <p:cNvPr id="10" name="TextBox 9">
            <a:extLst>
              <a:ext uri="{FF2B5EF4-FFF2-40B4-BE49-F238E27FC236}">
                <a16:creationId xmlns:a16="http://schemas.microsoft.com/office/drawing/2014/main" id="{F920766E-8939-6830-3B97-759A1442B41D}"/>
              </a:ext>
            </a:extLst>
          </p:cNvPr>
          <p:cNvSpPr txBox="1"/>
          <p:nvPr/>
        </p:nvSpPr>
        <p:spPr>
          <a:xfrm>
            <a:off x="144380" y="3026332"/>
            <a:ext cx="4373029" cy="1938992"/>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Sau khi loading thì chuyển đến giao diện trang chủ. Ở đây sẽ thể hiện một số thông tin cơ bản như avatar của người chơi, các sự kiện chính đang diễn ra, danh sách bạn bè của người chơi trong game, các nơi tùy chọn như:</a:t>
            </a:r>
            <a:endParaRPr lang="en-ZW" sz="2000" dirty="0"/>
          </a:p>
        </p:txBody>
      </p:sp>
    </p:spTree>
    <p:extLst>
      <p:ext uri="{BB962C8B-B14F-4D97-AF65-F5344CB8AC3E}">
        <p14:creationId xmlns:p14="http://schemas.microsoft.com/office/powerpoint/2010/main" val="91411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4DAFF-60BC-EB2A-868D-F4BE1B2070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19BF1F8-CC3D-E651-AEC4-1D9158C3BD61}"/>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3.5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tìm</a:t>
            </a:r>
            <a:r>
              <a:rPr lang="en-US" sz="2400" b="1" dirty="0">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trận</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4C2C4B1B-92D1-D09D-832A-A32FDB9A1970}"/>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EEA2BDDD-DB39-2734-EA82-61754F9C34D1}"/>
              </a:ext>
            </a:extLst>
          </p:cNvPr>
          <p:cNvSpPr>
            <a:spLocks noGrp="1"/>
          </p:cNvSpPr>
          <p:nvPr>
            <p:ph type="sldNum" sz="quarter" idx="12"/>
          </p:nvPr>
        </p:nvSpPr>
        <p:spPr/>
        <p:txBody>
          <a:bodyPr/>
          <a:lstStyle/>
          <a:p>
            <a:fld id="{CBA41A60-3604-4835-9CD6-A1CCA589F5E5}" type="slidenum">
              <a:rPr lang="en-US" smtClean="0"/>
              <a:t>17</a:t>
            </a:fld>
            <a:endParaRPr lang="en-US"/>
          </a:p>
        </p:txBody>
      </p:sp>
      <p:graphicFrame>
        <p:nvGraphicFramePr>
          <p:cNvPr id="7" name="Diagram 6">
            <a:extLst>
              <a:ext uri="{FF2B5EF4-FFF2-40B4-BE49-F238E27FC236}">
                <a16:creationId xmlns:a16="http://schemas.microsoft.com/office/drawing/2014/main" id="{8DFBCA3A-4422-A511-DC1B-273DED5B13E4}"/>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87CD658-F514-3B1A-686D-5A47DAD45B1C}"/>
              </a:ext>
            </a:extLst>
          </p:cNvPr>
          <p:cNvSpPr txBox="1"/>
          <p:nvPr/>
        </p:nvSpPr>
        <p:spPr>
          <a:xfrm>
            <a:off x="317310" y="2907423"/>
            <a:ext cx="4022677" cy="1938992"/>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Người chơi bắt đầu chơi bằng cách chọn vào “Đấu”</a:t>
            </a:r>
            <a:r>
              <a:rPr lang="en-US" sz="2000" kern="100" dirty="0">
                <a:effectLst/>
                <a:latin typeface="Times New Roman" panose="02020603050405020304" pitchFamily="18" charset="0"/>
                <a:ea typeface="Aptos" panose="020B0004020202020204" pitchFamily="34" charset="0"/>
              </a:rPr>
              <a:t> ở </a:t>
            </a:r>
            <a:r>
              <a:rPr lang="en-US" sz="2000" kern="100" dirty="0" err="1">
                <a:effectLst/>
                <a:latin typeface="Times New Roman" panose="02020603050405020304" pitchFamily="18" charset="0"/>
                <a:ea typeface="Aptos" panose="020B0004020202020204" pitchFamily="34" charset="0"/>
              </a:rPr>
              <a:t>giao</a:t>
            </a:r>
            <a:r>
              <a:rPr lang="en-US" sz="2000" kern="100" dirty="0">
                <a:effectLst/>
                <a:latin typeface="Times New Roman" panose="02020603050405020304" pitchFamily="18" charset="0"/>
                <a:ea typeface="Aptos" panose="020B0004020202020204" pitchFamily="34" charset="0"/>
              </a:rPr>
              <a:t> </a:t>
            </a:r>
            <a:r>
              <a:rPr lang="en-US" sz="2000" kern="100" dirty="0" err="1">
                <a:effectLst/>
                <a:latin typeface="Times New Roman" panose="02020603050405020304" pitchFamily="18" charset="0"/>
                <a:ea typeface="Aptos" panose="020B0004020202020204" pitchFamily="34" charset="0"/>
              </a:rPr>
              <a:t>diện</a:t>
            </a:r>
            <a:r>
              <a:rPr lang="en-US" sz="2000" kern="100" dirty="0">
                <a:effectLst/>
                <a:latin typeface="Times New Roman" panose="02020603050405020304" pitchFamily="18" charset="0"/>
                <a:ea typeface="Aptos" panose="020B0004020202020204" pitchFamily="34" charset="0"/>
              </a:rPr>
              <a:t> </a:t>
            </a:r>
            <a:r>
              <a:rPr lang="en-US" sz="2000" kern="100" dirty="0" err="1">
                <a:effectLst/>
                <a:latin typeface="Times New Roman" panose="02020603050405020304" pitchFamily="18" charset="0"/>
                <a:ea typeface="Aptos" panose="020B0004020202020204" pitchFamily="34" charset="0"/>
              </a:rPr>
              <a:t>trang</a:t>
            </a:r>
            <a:r>
              <a:rPr lang="en-US" sz="2000" kern="100" dirty="0">
                <a:effectLst/>
                <a:latin typeface="Times New Roman" panose="02020603050405020304" pitchFamily="18" charset="0"/>
                <a:ea typeface="Aptos" panose="020B0004020202020204" pitchFamily="34" charset="0"/>
              </a:rPr>
              <a:t> </a:t>
            </a:r>
            <a:r>
              <a:rPr lang="en-US" sz="2000" kern="100" dirty="0" err="1">
                <a:effectLst/>
                <a:latin typeface="Times New Roman" panose="02020603050405020304" pitchFamily="18" charset="0"/>
                <a:ea typeface="Aptos" panose="020B0004020202020204" pitchFamily="34" charset="0"/>
              </a:rPr>
              <a:t>chủ</a:t>
            </a:r>
            <a:r>
              <a:rPr lang="vi-VN" sz="2000" kern="100" dirty="0">
                <a:effectLst/>
                <a:latin typeface="Times New Roman" panose="02020603050405020304" pitchFamily="18" charset="0"/>
                <a:ea typeface="Aptos" panose="020B0004020202020204" pitchFamily="34" charset="0"/>
              </a:rPr>
              <a:t> sẽ chuyển tiếp đến giao diện lựa chọn các bản đồ cũng như chế độ chơi mà người chơi mong muốn.</a:t>
            </a:r>
            <a:endParaRPr lang="en-US" sz="2000" kern="100" dirty="0">
              <a:effectLst/>
              <a:latin typeface="Times New Roman" panose="02020603050405020304" pitchFamily="18" charset="0"/>
              <a:ea typeface="Aptos" panose="020B0004020202020204" pitchFamily="34" charset="0"/>
            </a:endParaRPr>
          </a:p>
          <a:p>
            <a:pPr algn="just"/>
            <a:endParaRPr lang="en-ZW" sz="2000" dirty="0"/>
          </a:p>
        </p:txBody>
      </p:sp>
      <p:pic>
        <p:nvPicPr>
          <p:cNvPr id="9" name="Picture 8" descr="A screenshot of a computer&#10;&#10;Description automatically generated">
            <a:extLst>
              <a:ext uri="{FF2B5EF4-FFF2-40B4-BE49-F238E27FC236}">
                <a16:creationId xmlns:a16="http://schemas.microsoft.com/office/drawing/2014/main" id="{D4A5B978-358E-7E18-5060-6379D8F6D1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7963" y="1730584"/>
            <a:ext cx="8231017" cy="4533644"/>
          </a:xfrm>
          <a:prstGeom prst="rect">
            <a:avLst/>
          </a:prstGeom>
        </p:spPr>
      </p:pic>
      <p:sp>
        <p:nvSpPr>
          <p:cNvPr id="12" name="TextBox 11">
            <a:extLst>
              <a:ext uri="{FF2B5EF4-FFF2-40B4-BE49-F238E27FC236}">
                <a16:creationId xmlns:a16="http://schemas.microsoft.com/office/drawing/2014/main" id="{3A10FD8B-E009-1FDC-45D2-9A66B26A3902}"/>
              </a:ext>
            </a:extLst>
          </p:cNvPr>
          <p:cNvSpPr txBox="1"/>
          <p:nvPr/>
        </p:nvSpPr>
        <p:spPr>
          <a:xfrm>
            <a:off x="317310" y="4846415"/>
            <a:ext cx="4022677" cy="1015663"/>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Sau đó tiếp tục ấn vào “Đấu” để chuyển đến giao diện tổ đội của người chơi.</a:t>
            </a:r>
            <a:endParaRPr lang="en-ZW" sz="2000" dirty="0"/>
          </a:p>
        </p:txBody>
      </p:sp>
    </p:spTree>
    <p:extLst>
      <p:ext uri="{BB962C8B-B14F-4D97-AF65-F5344CB8AC3E}">
        <p14:creationId xmlns:p14="http://schemas.microsoft.com/office/powerpoint/2010/main" val="2471409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E55BB-0A41-AE97-5A9A-0516767F713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513A2E0-C213-832D-F5DC-8F31D956678F}"/>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3.5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tìm</a:t>
            </a:r>
            <a:r>
              <a:rPr lang="en-US" sz="2400" b="1" dirty="0">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trận</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08FA571B-A36F-4F5B-9078-E62F44A9FE6B}"/>
              </a:ext>
            </a:extLst>
          </p:cNvPr>
          <p:cNvSpPr>
            <a:spLocks noGrp="1"/>
          </p:cNvSpPr>
          <p:nvPr>
            <p:ph type="dt" sz="half" idx="10"/>
          </p:nvPr>
        </p:nvSpPr>
        <p:spPr/>
        <p:txBody>
          <a:bodyPr/>
          <a:lstStyle/>
          <a:p>
            <a:fld id="{D7E0B809-CF7F-40D0-A50E-6CF5A0410ED1}" type="datetime1">
              <a:rPr lang="en-US" smtClean="0"/>
              <a:t>12/14/2024</a:t>
            </a:fld>
            <a:endParaRPr lang="en-US" dirty="0"/>
          </a:p>
        </p:txBody>
      </p:sp>
      <p:sp>
        <p:nvSpPr>
          <p:cNvPr id="4" name="Slide Number Placeholder 3">
            <a:extLst>
              <a:ext uri="{FF2B5EF4-FFF2-40B4-BE49-F238E27FC236}">
                <a16:creationId xmlns:a16="http://schemas.microsoft.com/office/drawing/2014/main" id="{B064AF5F-51EF-4864-8DE2-E7C9F2A1C80E}"/>
              </a:ext>
            </a:extLst>
          </p:cNvPr>
          <p:cNvSpPr>
            <a:spLocks noGrp="1"/>
          </p:cNvSpPr>
          <p:nvPr>
            <p:ph type="sldNum" sz="quarter" idx="12"/>
          </p:nvPr>
        </p:nvSpPr>
        <p:spPr/>
        <p:txBody>
          <a:bodyPr/>
          <a:lstStyle/>
          <a:p>
            <a:fld id="{CBA41A60-3604-4835-9CD6-A1CCA589F5E5}" type="slidenum">
              <a:rPr lang="en-US" smtClean="0"/>
              <a:t>18</a:t>
            </a:fld>
            <a:endParaRPr lang="en-US"/>
          </a:p>
        </p:txBody>
      </p:sp>
      <p:graphicFrame>
        <p:nvGraphicFramePr>
          <p:cNvPr id="7" name="Diagram 6">
            <a:extLst>
              <a:ext uri="{FF2B5EF4-FFF2-40B4-BE49-F238E27FC236}">
                <a16:creationId xmlns:a16="http://schemas.microsoft.com/office/drawing/2014/main" id="{C49583B3-D30C-6526-B1BB-9AE514F82B82}"/>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video game&#10;&#10;Description automatically generated">
            <a:extLst>
              <a:ext uri="{FF2B5EF4-FFF2-40B4-BE49-F238E27FC236}">
                <a16:creationId xmlns:a16="http://schemas.microsoft.com/office/drawing/2014/main" id="{5D1AFD0B-E7DB-E2AA-7448-56115C2FF7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1103" y="1754467"/>
            <a:ext cx="8390582" cy="4601883"/>
          </a:xfrm>
          <a:prstGeom prst="rect">
            <a:avLst/>
          </a:prstGeom>
        </p:spPr>
      </p:pic>
      <p:sp>
        <p:nvSpPr>
          <p:cNvPr id="10" name="TextBox 9">
            <a:extLst>
              <a:ext uri="{FF2B5EF4-FFF2-40B4-BE49-F238E27FC236}">
                <a16:creationId xmlns:a16="http://schemas.microsoft.com/office/drawing/2014/main" id="{891296C7-18C9-5FFF-D32B-9C3C45C2C82C}"/>
              </a:ext>
            </a:extLst>
          </p:cNvPr>
          <p:cNvSpPr txBox="1"/>
          <p:nvPr/>
        </p:nvSpPr>
        <p:spPr>
          <a:xfrm>
            <a:off x="403177" y="2524540"/>
            <a:ext cx="3613245" cy="3688189"/>
          </a:xfrm>
          <a:prstGeom prst="rect">
            <a:avLst/>
          </a:prstGeom>
          <a:noFill/>
        </p:spPr>
        <p:txBody>
          <a:bodyPr wrap="square">
            <a:spAutoFit/>
          </a:bodyPr>
          <a:lstStyle/>
          <a:p>
            <a:pPr algn="just">
              <a:lnSpc>
                <a:spcPct val="107000"/>
              </a:lnSpc>
              <a:spcAft>
                <a:spcPts val="800"/>
              </a:spcAf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000" kern="100" dirty="0">
                <a:effectLst/>
                <a:latin typeface="Times New Roman" panose="02020603050405020304" pitchFamily="18" charset="0"/>
                <a:ea typeface="Aptos" panose="020B0004020202020204" pitchFamily="34" charset="0"/>
                <a:cs typeface="Times New Roman" panose="02020603050405020304" pitchFamily="18" charset="0"/>
              </a:rPr>
              <a:t>Ở giao diện tổ đội, người chơi có thể chơi một mình hoặc mời bạn bè của mình tham gia cùng. Sau đó bấm vào “Tìm trận” để bắt đầu tìm trận đấu.</a:t>
            </a:r>
            <a:endParaRPr lang="en-ZW"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Ngoài ra, khi người chơi ấn vào “Trang chủ” thì sẽ quay về giao diện trang chủ. Hoặc có thể chọn vào “Shop” để có thể mua vật phẩm cũng như tướng, skin người chơi muốn.</a:t>
            </a:r>
            <a:endParaRPr lang="en-ZW" sz="2000" dirty="0"/>
          </a:p>
        </p:txBody>
      </p:sp>
    </p:spTree>
    <p:extLst>
      <p:ext uri="{BB962C8B-B14F-4D97-AF65-F5344CB8AC3E}">
        <p14:creationId xmlns:p14="http://schemas.microsoft.com/office/powerpoint/2010/main" val="250991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7F597-A7FD-1CB8-C0D5-13005EADBB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7E4662B-C6DD-F46A-6F14-E683911B7C08}"/>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3.6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shop</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C6AF4C58-667E-E5B0-37A2-B1A0EC391A9B}"/>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30F582EB-0F3F-9B9E-91A5-6A21FA0C97AA}"/>
              </a:ext>
            </a:extLst>
          </p:cNvPr>
          <p:cNvSpPr>
            <a:spLocks noGrp="1"/>
          </p:cNvSpPr>
          <p:nvPr>
            <p:ph type="sldNum" sz="quarter" idx="12"/>
          </p:nvPr>
        </p:nvSpPr>
        <p:spPr/>
        <p:txBody>
          <a:bodyPr/>
          <a:lstStyle/>
          <a:p>
            <a:fld id="{CBA41A60-3604-4835-9CD6-A1CCA589F5E5}" type="slidenum">
              <a:rPr lang="en-US" smtClean="0"/>
              <a:t>19</a:t>
            </a:fld>
            <a:endParaRPr lang="en-US"/>
          </a:p>
        </p:txBody>
      </p:sp>
      <p:graphicFrame>
        <p:nvGraphicFramePr>
          <p:cNvPr id="7" name="Diagram 6">
            <a:extLst>
              <a:ext uri="{FF2B5EF4-FFF2-40B4-BE49-F238E27FC236}">
                <a16:creationId xmlns:a16="http://schemas.microsoft.com/office/drawing/2014/main" id="{7EBE98BE-D277-04B7-939B-B37E5BCE0A53}"/>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4E6AC02F-3CC8-44AC-04B2-8F3224EE54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8639" y="1829593"/>
            <a:ext cx="7783919" cy="4298252"/>
          </a:xfrm>
          <a:prstGeom prst="rect">
            <a:avLst/>
          </a:prstGeom>
        </p:spPr>
      </p:pic>
      <p:sp>
        <p:nvSpPr>
          <p:cNvPr id="9" name="TextBox 8">
            <a:extLst>
              <a:ext uri="{FF2B5EF4-FFF2-40B4-BE49-F238E27FC236}">
                <a16:creationId xmlns:a16="http://schemas.microsoft.com/office/drawing/2014/main" id="{6919D8FE-F0B8-63B9-B44E-BF8A130DA023}"/>
              </a:ext>
            </a:extLst>
          </p:cNvPr>
          <p:cNvSpPr txBox="1"/>
          <p:nvPr/>
        </p:nvSpPr>
        <p:spPr>
          <a:xfrm>
            <a:off x="321800" y="2799432"/>
            <a:ext cx="4031835" cy="1938992"/>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Mặc định khi ấn vào “shop” thì người chơi sẽ thấy được các tướng đang được rao bán đầu tiên người dùng có thể lăn chuột để scroll lên xuống để xem nhiều hơn các tướng đang hiện trên giao diện.</a:t>
            </a:r>
            <a:endParaRPr lang="en-ZW" sz="2000" dirty="0"/>
          </a:p>
        </p:txBody>
      </p:sp>
    </p:spTree>
    <p:extLst>
      <p:ext uri="{BB962C8B-B14F-4D97-AF65-F5344CB8AC3E}">
        <p14:creationId xmlns:p14="http://schemas.microsoft.com/office/powerpoint/2010/main" val="153504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31AA8-4D44-859B-71E3-1F5901D54311}"/>
              </a:ext>
            </a:extLst>
          </p:cNvPr>
          <p:cNvSpPr txBox="1"/>
          <p:nvPr/>
        </p:nvSpPr>
        <p:spPr>
          <a:xfrm>
            <a:off x="4522304" y="377687"/>
            <a:ext cx="2739853" cy="769441"/>
          </a:xfrm>
          <a:prstGeom prst="rect">
            <a:avLst/>
          </a:prstGeom>
          <a:noFill/>
        </p:spPr>
        <p:txBody>
          <a:bodyPr wrap="none" rtlCol="0">
            <a:spAutoFit/>
          </a:bodyPr>
          <a:lstStyle/>
          <a:p>
            <a:r>
              <a:rPr lang="en-US" sz="4400" dirty="0">
                <a:latin typeface="Times New Roman" panose="02020603050405020304" pitchFamily="18" charset="0"/>
                <a:cs typeface="Times New Roman" panose="02020603050405020304" pitchFamily="18" charset="0"/>
              </a:rPr>
              <a:t>MỤC LỤC</a:t>
            </a:r>
          </a:p>
        </p:txBody>
      </p:sp>
      <p:graphicFrame>
        <p:nvGraphicFramePr>
          <p:cNvPr id="5" name="Diagram 4">
            <a:extLst>
              <a:ext uri="{FF2B5EF4-FFF2-40B4-BE49-F238E27FC236}">
                <a16:creationId xmlns:a16="http://schemas.microsoft.com/office/drawing/2014/main" id="{0D865D0C-9C51-CCEC-C721-025B53C98A4D}"/>
              </a:ext>
            </a:extLst>
          </p:cNvPr>
          <p:cNvGraphicFramePr/>
          <p:nvPr>
            <p:extLst>
              <p:ext uri="{D42A27DB-BD31-4B8C-83A1-F6EECF244321}">
                <p14:modId xmlns:p14="http://schemas.microsoft.com/office/powerpoint/2010/main" val="3833344996"/>
              </p:ext>
            </p:extLst>
          </p:nvPr>
        </p:nvGraphicFramePr>
        <p:xfrm>
          <a:off x="1337365" y="2552520"/>
          <a:ext cx="9517270" cy="1485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1AFED81-7BDD-B4C2-2FE1-3AF5A105076E}"/>
              </a:ext>
            </a:extLst>
          </p:cNvPr>
          <p:cNvSpPr>
            <a:spLocks noGrp="1"/>
          </p:cNvSpPr>
          <p:nvPr>
            <p:ph type="dt" sz="half" idx="10"/>
          </p:nvPr>
        </p:nvSpPr>
        <p:spPr/>
        <p:txBody>
          <a:bodyPr/>
          <a:lstStyle/>
          <a:p>
            <a:fld id="{4077AE97-D781-444B-9D14-15ED680B56EB}" type="datetime1">
              <a:rPr lang="en-US" smtClean="0"/>
              <a:t>12/14/2024</a:t>
            </a:fld>
            <a:endParaRPr lang="en-US"/>
          </a:p>
        </p:txBody>
      </p:sp>
      <p:sp>
        <p:nvSpPr>
          <p:cNvPr id="6" name="Slide Number Placeholder 5">
            <a:extLst>
              <a:ext uri="{FF2B5EF4-FFF2-40B4-BE49-F238E27FC236}">
                <a16:creationId xmlns:a16="http://schemas.microsoft.com/office/drawing/2014/main" id="{56A6F410-F996-3C86-4419-70A3CD92DCE4}"/>
              </a:ext>
            </a:extLst>
          </p:cNvPr>
          <p:cNvSpPr>
            <a:spLocks noGrp="1"/>
          </p:cNvSpPr>
          <p:nvPr>
            <p:ph type="sldNum" sz="quarter" idx="12"/>
          </p:nvPr>
        </p:nvSpPr>
        <p:spPr/>
        <p:txBody>
          <a:bodyPr/>
          <a:lstStyle/>
          <a:p>
            <a:fld id="{CBA41A60-3604-4835-9CD6-A1CCA589F5E5}" type="slidenum">
              <a:rPr lang="en-US" smtClean="0"/>
              <a:t>2</a:t>
            </a:fld>
            <a:endParaRPr lang="en-US"/>
          </a:p>
        </p:txBody>
      </p:sp>
    </p:spTree>
    <p:extLst>
      <p:ext uri="{BB962C8B-B14F-4D97-AF65-F5344CB8AC3E}">
        <p14:creationId xmlns:p14="http://schemas.microsoft.com/office/powerpoint/2010/main" val="28033651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4157-EADF-5333-D553-9ADF6161B8F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DBEA59F-3C99-B4F5-BC1A-B989FAC3A5B2}"/>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3.5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shop</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3599A2B4-9DED-263E-F78E-9DF7891C66EF}"/>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24C50A8B-E9B8-FC12-475A-A4EC2A84320F}"/>
              </a:ext>
            </a:extLst>
          </p:cNvPr>
          <p:cNvSpPr>
            <a:spLocks noGrp="1"/>
          </p:cNvSpPr>
          <p:nvPr>
            <p:ph type="sldNum" sz="quarter" idx="12"/>
          </p:nvPr>
        </p:nvSpPr>
        <p:spPr/>
        <p:txBody>
          <a:bodyPr/>
          <a:lstStyle/>
          <a:p>
            <a:fld id="{CBA41A60-3604-4835-9CD6-A1CCA589F5E5}" type="slidenum">
              <a:rPr lang="en-US" smtClean="0"/>
              <a:t>20</a:t>
            </a:fld>
            <a:endParaRPr lang="en-US"/>
          </a:p>
        </p:txBody>
      </p:sp>
      <p:graphicFrame>
        <p:nvGraphicFramePr>
          <p:cNvPr id="7" name="Diagram 6">
            <a:extLst>
              <a:ext uri="{FF2B5EF4-FFF2-40B4-BE49-F238E27FC236}">
                <a16:creationId xmlns:a16="http://schemas.microsoft.com/office/drawing/2014/main" id="{896F60A2-CB91-9264-E722-BA2AFBF1D5B9}"/>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omputer&#10;&#10;Description automatically generated">
            <a:extLst>
              <a:ext uri="{FF2B5EF4-FFF2-40B4-BE49-F238E27FC236}">
                <a16:creationId xmlns:a16="http://schemas.microsoft.com/office/drawing/2014/main" id="{8ACBF5E2-D1DF-3974-85F5-F57D2B887A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44475" y="1914130"/>
            <a:ext cx="7532250" cy="4167259"/>
          </a:xfrm>
          <a:prstGeom prst="rect">
            <a:avLst/>
          </a:prstGeom>
        </p:spPr>
      </p:pic>
      <p:sp>
        <p:nvSpPr>
          <p:cNvPr id="10" name="TextBox 9">
            <a:extLst>
              <a:ext uri="{FF2B5EF4-FFF2-40B4-BE49-F238E27FC236}">
                <a16:creationId xmlns:a16="http://schemas.microsoft.com/office/drawing/2014/main" id="{A1D4554E-6556-1B1F-1BBC-8DCD99EB27BC}"/>
              </a:ext>
            </a:extLst>
          </p:cNvPr>
          <p:cNvSpPr txBox="1"/>
          <p:nvPr/>
        </p:nvSpPr>
        <p:spPr>
          <a:xfrm>
            <a:off x="361665" y="3107208"/>
            <a:ext cx="4114799" cy="1631216"/>
          </a:xfrm>
          <a:prstGeom prst="rect">
            <a:avLst/>
          </a:prstGeom>
          <a:noFill/>
        </p:spPr>
        <p:txBody>
          <a:bodyPr wrap="square">
            <a:spAutoFit/>
          </a:bodyPr>
          <a:lstStyle/>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Sau đó có thể chọn vào mục “skin” để xem các skin đang được rao bán. Cũng tương tư như shop tướng, người chơi có thể lăn chuột để scroll để xem nhiều skin được rao bán hơn.</a:t>
            </a:r>
            <a:endParaRPr lang="en-ZW" sz="2000" dirty="0"/>
          </a:p>
        </p:txBody>
      </p:sp>
    </p:spTree>
    <p:extLst>
      <p:ext uri="{BB962C8B-B14F-4D97-AF65-F5344CB8AC3E}">
        <p14:creationId xmlns:p14="http://schemas.microsoft.com/office/powerpoint/2010/main" val="254946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715E5-6FDE-2F59-7766-59736D2859E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09C0525-F720-C183-39E2-ABDBA76D4589}"/>
              </a:ext>
            </a:extLst>
          </p:cNvPr>
          <p:cNvSpPr txBox="1"/>
          <p:nvPr/>
        </p:nvSpPr>
        <p:spPr>
          <a:xfrm>
            <a:off x="212619" y="1539610"/>
            <a:ext cx="3368782"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3.</a:t>
            </a:r>
            <a:r>
              <a:rPr lang="en-US" sz="2400" b="1" dirty="0">
                <a:latin typeface="Times New Roman" panose="02020603050405020304" pitchFamily="18" charset="0"/>
                <a:ea typeface="Yu Mincho" panose="02020400000000000000" pitchFamily="18" charset="-128"/>
              </a:rPr>
              <a:t>7</a:t>
            </a:r>
            <a:r>
              <a:rPr lang="en-US" sz="2400" b="1" dirty="0">
                <a:effectLst/>
                <a:latin typeface="Times New Roman" panose="02020603050405020304" pitchFamily="18" charset="0"/>
                <a:ea typeface="Yu Mincho" panose="02020400000000000000" pitchFamily="18" charset="-128"/>
              </a:rPr>
              <a:t> Giao </a:t>
            </a:r>
            <a:r>
              <a:rPr lang="en-US" sz="2400" b="1" dirty="0" err="1">
                <a:effectLst/>
                <a:latin typeface="Times New Roman" panose="02020603050405020304" pitchFamily="18" charset="0"/>
                <a:ea typeface="Yu Mincho" panose="02020400000000000000" pitchFamily="18" charset="-128"/>
              </a:rPr>
              <a:t>diện</a:t>
            </a:r>
            <a:r>
              <a:rPr lang="en-US" sz="2400" b="1" dirty="0">
                <a:effectLst/>
                <a:latin typeface="Times New Roman" panose="02020603050405020304" pitchFamily="18" charset="0"/>
                <a:ea typeface="Yu Mincho" panose="02020400000000000000" pitchFamily="18" charset="-128"/>
              </a:rPr>
              <a:t> </a:t>
            </a:r>
            <a:r>
              <a:rPr lang="en-US" sz="2400" b="1" dirty="0" err="1">
                <a:latin typeface="Times New Roman" panose="02020603050405020304" pitchFamily="18" charset="0"/>
                <a:ea typeface="Yu Mincho" panose="02020400000000000000" pitchFamily="18" charset="-128"/>
              </a:rPr>
              <a:t>mua</a:t>
            </a:r>
            <a:r>
              <a:rPr lang="en-US" sz="2400" b="1" dirty="0">
                <a:latin typeface="Times New Roman" panose="02020603050405020304" pitchFamily="18" charset="0"/>
                <a:ea typeface="Yu Mincho" panose="02020400000000000000" pitchFamily="18" charset="-128"/>
              </a:rPr>
              <a:t> RP</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BE283B58-958B-8D78-7B1F-09C5A2749586}"/>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B7A845E9-A2BC-115A-B2DB-39CF02B3D267}"/>
              </a:ext>
            </a:extLst>
          </p:cNvPr>
          <p:cNvSpPr>
            <a:spLocks noGrp="1"/>
          </p:cNvSpPr>
          <p:nvPr>
            <p:ph type="sldNum" sz="quarter" idx="12"/>
          </p:nvPr>
        </p:nvSpPr>
        <p:spPr/>
        <p:txBody>
          <a:bodyPr/>
          <a:lstStyle/>
          <a:p>
            <a:fld id="{CBA41A60-3604-4835-9CD6-A1CCA589F5E5}" type="slidenum">
              <a:rPr lang="en-US" smtClean="0"/>
              <a:t>21</a:t>
            </a:fld>
            <a:endParaRPr lang="en-US"/>
          </a:p>
        </p:txBody>
      </p:sp>
      <p:graphicFrame>
        <p:nvGraphicFramePr>
          <p:cNvPr id="7" name="Diagram 6">
            <a:extLst>
              <a:ext uri="{FF2B5EF4-FFF2-40B4-BE49-F238E27FC236}">
                <a16:creationId xmlns:a16="http://schemas.microsoft.com/office/drawing/2014/main" id="{AD6765A8-B48B-E61E-79A6-C87286E293B9}"/>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10;&#10;Description automatically generated">
            <a:extLst>
              <a:ext uri="{FF2B5EF4-FFF2-40B4-BE49-F238E27FC236}">
                <a16:creationId xmlns:a16="http://schemas.microsoft.com/office/drawing/2014/main" id="{D1607D08-4040-629B-AD03-5E0A5AD70D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0776" y="1863650"/>
            <a:ext cx="8084883" cy="4492700"/>
          </a:xfrm>
          <a:prstGeom prst="rect">
            <a:avLst/>
          </a:prstGeom>
        </p:spPr>
      </p:pic>
      <p:sp>
        <p:nvSpPr>
          <p:cNvPr id="9" name="TextBox 8">
            <a:extLst>
              <a:ext uri="{FF2B5EF4-FFF2-40B4-BE49-F238E27FC236}">
                <a16:creationId xmlns:a16="http://schemas.microsoft.com/office/drawing/2014/main" id="{F6B83D5E-3513-1DE5-1DDC-AB0AF26B8B14}"/>
              </a:ext>
            </a:extLst>
          </p:cNvPr>
          <p:cNvSpPr txBox="1"/>
          <p:nvPr/>
        </p:nvSpPr>
        <p:spPr>
          <a:xfrm>
            <a:off x="212619" y="3010066"/>
            <a:ext cx="4236551" cy="2308324"/>
          </a:xfrm>
          <a:prstGeom prst="rect">
            <a:avLst/>
          </a:prstGeom>
          <a:noFill/>
        </p:spPr>
        <p:txBody>
          <a:bodyPr wrap="square">
            <a:spAutoFit/>
          </a:bodyPr>
          <a:lstStyle/>
          <a:p>
            <a:pPr algn="just"/>
            <a:r>
              <a:rPr lang="en-US" sz="1800" kern="100" dirty="0">
                <a:effectLst/>
                <a:latin typeface="Times New Roman" panose="02020603050405020304" pitchFamily="18" charset="0"/>
                <a:ea typeface="Aptos" panose="020B0004020202020204" pitchFamily="34" charset="0"/>
              </a:rPr>
              <a:t>- </a:t>
            </a:r>
            <a:r>
              <a:rPr lang="vi-VN" sz="1800" kern="100" dirty="0">
                <a:effectLst/>
                <a:latin typeface="Times New Roman" panose="02020603050405020304" pitchFamily="18" charset="0"/>
                <a:ea typeface="Aptos" panose="020B0004020202020204" pitchFamily="34" charset="0"/>
              </a:rPr>
              <a:t>Để có thể mua được những vật phẩm trong game, người dùng cần sở hữu được loại tiền tệ trong game. Loại tiền tệ trong game có tên là RP, được quy đổi dựa vào số tiền mà người chơi nạp vào tài khoản của mình.Để nạp tiền vào tài khoản, người chơi có thể ấn vào “Mua RP” để hiển thị pop-up mua RP.</a:t>
            </a:r>
            <a:endParaRPr lang="en-ZW" dirty="0"/>
          </a:p>
        </p:txBody>
      </p:sp>
    </p:spTree>
    <p:extLst>
      <p:ext uri="{BB962C8B-B14F-4D97-AF65-F5344CB8AC3E}">
        <p14:creationId xmlns:p14="http://schemas.microsoft.com/office/powerpoint/2010/main" val="342040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72FC87B-3BF1-BB1E-F67A-9B191570FE55}"/>
              </a:ext>
            </a:extLst>
          </p:cNvPr>
          <p:cNvSpPr>
            <a:spLocks noGrp="1"/>
          </p:cNvSpPr>
          <p:nvPr>
            <p:ph type="dt" sz="half" idx="10"/>
          </p:nvPr>
        </p:nvSpPr>
        <p:spPr/>
        <p:txBody>
          <a:bodyPr/>
          <a:lstStyle/>
          <a:p>
            <a:fld id="{57C9ED1F-C63C-4C26-8A09-FB294E99AF1A}" type="datetime1">
              <a:rPr lang="en-US" smtClean="0"/>
              <a:t>12/14/2024</a:t>
            </a:fld>
            <a:endParaRPr lang="en-US"/>
          </a:p>
        </p:txBody>
      </p:sp>
      <p:sp>
        <p:nvSpPr>
          <p:cNvPr id="4" name="Slide Number Placeholder 3">
            <a:extLst>
              <a:ext uri="{FF2B5EF4-FFF2-40B4-BE49-F238E27FC236}">
                <a16:creationId xmlns:a16="http://schemas.microsoft.com/office/drawing/2014/main" id="{D2CC996E-BD4F-EA38-6B95-7AFF4B7A97A3}"/>
              </a:ext>
            </a:extLst>
          </p:cNvPr>
          <p:cNvSpPr>
            <a:spLocks noGrp="1"/>
          </p:cNvSpPr>
          <p:nvPr>
            <p:ph type="sldNum" sz="quarter" idx="12"/>
          </p:nvPr>
        </p:nvSpPr>
        <p:spPr/>
        <p:txBody>
          <a:bodyPr/>
          <a:lstStyle/>
          <a:p>
            <a:fld id="{CBA41A60-3604-4835-9CD6-A1CCA589F5E5}" type="slidenum">
              <a:rPr lang="en-US" smtClean="0"/>
              <a:t>22</a:t>
            </a:fld>
            <a:endParaRPr lang="en-US"/>
          </a:p>
        </p:txBody>
      </p:sp>
      <p:pic>
        <p:nvPicPr>
          <p:cNvPr id="6" name="Picture 5">
            <a:extLst>
              <a:ext uri="{FF2B5EF4-FFF2-40B4-BE49-F238E27FC236}">
                <a16:creationId xmlns:a16="http://schemas.microsoft.com/office/drawing/2014/main" id="{4DE9A9AB-C85A-4AB0-6FF2-F5943B1E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437" y="0"/>
            <a:ext cx="4873126" cy="2951328"/>
          </a:xfrm>
          <a:prstGeom prst="rect">
            <a:avLst/>
          </a:prstGeom>
        </p:spPr>
      </p:pic>
      <p:sp>
        <p:nvSpPr>
          <p:cNvPr id="8" name="Rectangle: Rounded Corners 7">
            <a:extLst>
              <a:ext uri="{FF2B5EF4-FFF2-40B4-BE49-F238E27FC236}">
                <a16:creationId xmlns:a16="http://schemas.microsoft.com/office/drawing/2014/main" id="{45266880-F3B5-6850-7901-2EB3D12AF22B}"/>
              </a:ext>
            </a:extLst>
          </p:cNvPr>
          <p:cNvSpPr/>
          <p:nvPr/>
        </p:nvSpPr>
        <p:spPr>
          <a:xfrm>
            <a:off x="291152" y="2951328"/>
            <a:ext cx="11609696" cy="25896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rgbClr val="3F2874"/>
                </a:solidFill>
                <a:latin typeface="Times New Roman" panose="02020603050405020304" pitchFamily="18" charset="0"/>
                <a:cs typeface="Times New Roman" panose="02020603050405020304" pitchFamily="18" charset="0"/>
              </a:rPr>
              <a:t>CÁM ƠN </a:t>
            </a:r>
            <a:r>
              <a:rPr lang="vi-VN" sz="6600" dirty="0">
                <a:solidFill>
                  <a:srgbClr val="3F2874"/>
                </a:solidFill>
                <a:latin typeface="Times New Roman" panose="02020603050405020304" pitchFamily="18" charset="0"/>
                <a:cs typeface="Times New Roman" panose="02020603050405020304" pitchFamily="18" charset="0"/>
              </a:rPr>
              <a:t>THẦY</a:t>
            </a:r>
            <a:r>
              <a:rPr lang="en-US" sz="6600" dirty="0">
                <a:solidFill>
                  <a:srgbClr val="3F2874"/>
                </a:solidFill>
                <a:latin typeface="Times New Roman" panose="02020603050405020304" pitchFamily="18" charset="0"/>
                <a:cs typeface="Times New Roman" panose="02020603050405020304" pitchFamily="18" charset="0"/>
              </a:rPr>
              <a:t> VÀ CÁC BẠN ĐÃ LẮNG NGHE</a:t>
            </a:r>
            <a:endParaRPr lang="en-ZW" sz="6600" dirty="0"/>
          </a:p>
        </p:txBody>
      </p:sp>
    </p:spTree>
    <p:extLst>
      <p:ext uri="{BB962C8B-B14F-4D97-AF65-F5344CB8AC3E}">
        <p14:creationId xmlns:p14="http://schemas.microsoft.com/office/powerpoint/2010/main" val="234052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39C854-C4A7-8B8B-6EBA-484020556B38}"/>
              </a:ext>
            </a:extLst>
          </p:cNvPr>
          <p:cNvGrpSpPr/>
          <p:nvPr/>
        </p:nvGrpSpPr>
        <p:grpSpPr>
          <a:xfrm>
            <a:off x="4192709" y="2678957"/>
            <a:ext cx="3806581" cy="1500085"/>
            <a:chOff x="8364" y="1300363"/>
            <a:chExt cx="2500142" cy="1500085"/>
          </a:xfrm>
        </p:grpSpPr>
        <p:sp>
          <p:nvSpPr>
            <p:cNvPr id="3" name="Rectangle: Rounded Corners 2">
              <a:extLst>
                <a:ext uri="{FF2B5EF4-FFF2-40B4-BE49-F238E27FC236}">
                  <a16:creationId xmlns:a16="http://schemas.microsoft.com/office/drawing/2014/main" id="{996ED0C8-04DA-2E2F-B32B-82FD44DCF742}"/>
                </a:ext>
              </a:extLst>
            </p:cNvPr>
            <p:cNvSpPr/>
            <p:nvPr/>
          </p:nvSpPr>
          <p:spPr>
            <a:xfrm>
              <a:off x="8364" y="1300363"/>
              <a:ext cx="2500142" cy="1500085"/>
            </a:xfrm>
            <a:prstGeom prst="roundRect">
              <a:avLst>
                <a:gd name="adj" fmla="val 10000"/>
              </a:avLst>
            </a:prstGeom>
            <a:solidFill>
              <a:schemeClr val="accent6"/>
            </a:solid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W"/>
            </a:p>
          </p:txBody>
        </p:sp>
        <p:sp>
          <p:nvSpPr>
            <p:cNvPr id="4" name="Rectangle: Rounded Corners 4">
              <a:extLst>
                <a:ext uri="{FF2B5EF4-FFF2-40B4-BE49-F238E27FC236}">
                  <a16:creationId xmlns:a16="http://schemas.microsoft.com/office/drawing/2014/main" id="{B7F180BC-47A6-937D-5D4A-D4C5AA39CCEF}"/>
                </a:ext>
              </a:extLst>
            </p:cNvPr>
            <p:cNvSpPr txBox="1"/>
            <p:nvPr/>
          </p:nvSpPr>
          <p:spPr>
            <a:xfrm>
              <a:off x="52300" y="1344299"/>
              <a:ext cx="2412270" cy="1412213"/>
            </a:xfrm>
            <a:prstGeom prst="rect">
              <a:avLst/>
            </a:prstGeom>
            <a:solidFill>
              <a:schemeClr val="accent6"/>
            </a:solidFill>
            <a:ln>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dirty="0">
                  <a:latin typeface="Times New Roman" panose="02020603050405020304" pitchFamily="18" charset="0"/>
                  <a:cs typeface="Times New Roman" panose="02020603050405020304" pitchFamily="18" charset="0"/>
                </a:rPr>
                <a:t>1. </a:t>
              </a:r>
              <a:r>
                <a:rPr lang="en-US" sz="3300" kern="1200" dirty="0" err="1">
                  <a:latin typeface="Times New Roman" panose="02020603050405020304" pitchFamily="18" charset="0"/>
                  <a:cs typeface="Times New Roman" panose="02020603050405020304" pitchFamily="18" charset="0"/>
                </a:rPr>
                <a:t>Giới</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thiệu</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p:txBody>
        </p:sp>
      </p:grpSp>
      <p:sp>
        <p:nvSpPr>
          <p:cNvPr id="5" name="Date Placeholder 4">
            <a:extLst>
              <a:ext uri="{FF2B5EF4-FFF2-40B4-BE49-F238E27FC236}">
                <a16:creationId xmlns:a16="http://schemas.microsoft.com/office/drawing/2014/main" id="{8834F9F6-57C4-9DA0-D4AA-2186C17ABFFE}"/>
              </a:ext>
            </a:extLst>
          </p:cNvPr>
          <p:cNvSpPr>
            <a:spLocks noGrp="1"/>
          </p:cNvSpPr>
          <p:nvPr>
            <p:ph type="dt" sz="half" idx="10"/>
          </p:nvPr>
        </p:nvSpPr>
        <p:spPr/>
        <p:txBody>
          <a:bodyPr/>
          <a:lstStyle/>
          <a:p>
            <a:fld id="{75E7D1B3-2AA2-49D3-9390-31B22CE6421E}" type="datetime1">
              <a:rPr lang="en-US" smtClean="0"/>
              <a:t>12/14/2024</a:t>
            </a:fld>
            <a:endParaRPr lang="en-US"/>
          </a:p>
        </p:txBody>
      </p:sp>
      <p:sp>
        <p:nvSpPr>
          <p:cNvPr id="6" name="Slide Number Placeholder 5">
            <a:extLst>
              <a:ext uri="{FF2B5EF4-FFF2-40B4-BE49-F238E27FC236}">
                <a16:creationId xmlns:a16="http://schemas.microsoft.com/office/drawing/2014/main" id="{D35618CA-6FEE-05E6-F66C-21D717FEDA70}"/>
              </a:ext>
            </a:extLst>
          </p:cNvPr>
          <p:cNvSpPr>
            <a:spLocks noGrp="1"/>
          </p:cNvSpPr>
          <p:nvPr>
            <p:ph type="sldNum" sz="quarter" idx="12"/>
          </p:nvPr>
        </p:nvSpPr>
        <p:spPr/>
        <p:txBody>
          <a:bodyPr/>
          <a:lstStyle/>
          <a:p>
            <a:fld id="{CBA41A60-3604-4835-9CD6-A1CCA589F5E5}" type="slidenum">
              <a:rPr lang="en-US" smtClean="0"/>
              <a:t>3</a:t>
            </a:fld>
            <a:endParaRPr lang="en-US"/>
          </a:p>
        </p:txBody>
      </p:sp>
    </p:spTree>
    <p:extLst>
      <p:ext uri="{BB962C8B-B14F-4D97-AF65-F5344CB8AC3E}">
        <p14:creationId xmlns:p14="http://schemas.microsoft.com/office/powerpoint/2010/main" val="289035634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3B44AA-3D4E-F25A-F8CB-B428363C111F}"/>
              </a:ext>
            </a:extLst>
          </p:cNvPr>
          <p:cNvSpPr txBox="1"/>
          <p:nvPr/>
        </p:nvSpPr>
        <p:spPr>
          <a:xfrm>
            <a:off x="341353" y="1492958"/>
            <a:ext cx="3736893" cy="579967"/>
          </a:xfrm>
          <a:prstGeom prst="rect">
            <a:avLst/>
          </a:prstGeom>
          <a:noFill/>
        </p:spPr>
        <p:txBody>
          <a:bodyPr wrap="square">
            <a:spAutoFit/>
          </a:bodyPr>
          <a:lstStyle/>
          <a:p>
            <a:pPr algn="just">
              <a:lnSpc>
                <a:spcPct val="150000"/>
              </a:lnSpc>
            </a:pPr>
            <a:r>
              <a:rPr lang="de-DE" sz="2400" b="1" dirty="0">
                <a:effectLst/>
                <a:latin typeface="Times New Roman" panose="02020603050405020304" pitchFamily="18" charset="0"/>
                <a:ea typeface="Times New Roman" panose="02020603050405020304" pitchFamily="18" charset="0"/>
              </a:rPr>
              <a:t>1.1. Cốt truyện và bối cảnh</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E2767CC2-85D2-9B21-61F3-57E869E50785}"/>
              </a:ext>
            </a:extLst>
          </p:cNvPr>
          <p:cNvSpPr>
            <a:spLocks noGrp="1"/>
          </p:cNvSpPr>
          <p:nvPr>
            <p:ph type="dt" sz="half" idx="10"/>
          </p:nvPr>
        </p:nvSpPr>
        <p:spPr/>
        <p:txBody>
          <a:bodyPr/>
          <a:lstStyle/>
          <a:p>
            <a:fld id="{574AB62D-009B-47E8-98DD-7F06C9A5D7B3}" type="datetime1">
              <a:rPr lang="en-US" smtClean="0"/>
              <a:t>12/14/2024</a:t>
            </a:fld>
            <a:endParaRPr lang="en-US"/>
          </a:p>
        </p:txBody>
      </p:sp>
      <p:sp>
        <p:nvSpPr>
          <p:cNvPr id="4" name="Slide Number Placeholder 3">
            <a:extLst>
              <a:ext uri="{FF2B5EF4-FFF2-40B4-BE49-F238E27FC236}">
                <a16:creationId xmlns:a16="http://schemas.microsoft.com/office/drawing/2014/main" id="{9DF1F998-AB5D-2E26-6B2E-825588943042}"/>
              </a:ext>
            </a:extLst>
          </p:cNvPr>
          <p:cNvSpPr>
            <a:spLocks noGrp="1"/>
          </p:cNvSpPr>
          <p:nvPr>
            <p:ph type="sldNum" sz="quarter" idx="12"/>
          </p:nvPr>
        </p:nvSpPr>
        <p:spPr/>
        <p:txBody>
          <a:bodyPr/>
          <a:lstStyle/>
          <a:p>
            <a:fld id="{CBA41A60-3604-4835-9CD6-A1CCA589F5E5}" type="slidenum">
              <a:rPr lang="en-US" smtClean="0"/>
              <a:t>4</a:t>
            </a:fld>
            <a:endParaRPr lang="en-US"/>
          </a:p>
        </p:txBody>
      </p:sp>
      <p:graphicFrame>
        <p:nvGraphicFramePr>
          <p:cNvPr id="5" name="Diagram 4">
            <a:extLst>
              <a:ext uri="{FF2B5EF4-FFF2-40B4-BE49-F238E27FC236}">
                <a16:creationId xmlns:a16="http://schemas.microsoft.com/office/drawing/2014/main" id="{8E5E2F41-91F2-F019-764F-4A906DCDCC2E}"/>
              </a:ext>
            </a:extLst>
          </p:cNvPr>
          <p:cNvGraphicFramePr/>
          <p:nvPr>
            <p:extLst>
              <p:ext uri="{D42A27DB-BD31-4B8C-83A1-F6EECF244321}">
                <p14:modId xmlns:p14="http://schemas.microsoft.com/office/powerpoint/2010/main" val="1912933152"/>
              </p:ext>
            </p:extLst>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63857165-7243-7C67-056A-50213AD23AB5}"/>
              </a:ext>
            </a:extLst>
          </p:cNvPr>
          <p:cNvSpPr txBox="1"/>
          <p:nvPr/>
        </p:nvSpPr>
        <p:spPr>
          <a:xfrm>
            <a:off x="341353" y="2753751"/>
            <a:ext cx="6489700" cy="2246769"/>
          </a:xfrm>
          <a:prstGeom prst="rect">
            <a:avLst/>
          </a:prstGeom>
          <a:noFill/>
        </p:spPr>
        <p:txBody>
          <a:bodyPr wrap="square">
            <a:spAutoFit/>
          </a:bodyPr>
          <a:lstStyle/>
          <a:p>
            <a:pPr marL="285750" indent="-285750" algn="just">
              <a:buFontTx/>
              <a:buChar char="-"/>
            </a:pPr>
            <a:r>
              <a:rPr lang="vi-VN" sz="2000" dirty="0">
                <a:latin typeface="+mj-lt"/>
              </a:rPr>
              <a:t>Hall of Legends diễn ra trong một thế giới huyền bí, nơi các anh hùng và quái vật từ các vũ trụ khác nhau hội tụ để chiến đấu vì vinh quang và quyền lực.</a:t>
            </a:r>
            <a:endParaRPr lang="en-US" sz="2000" dirty="0">
              <a:latin typeface="+mj-lt"/>
            </a:endParaRPr>
          </a:p>
          <a:p>
            <a:pPr marL="285750" indent="-285750" algn="just">
              <a:buFontTx/>
              <a:buChar char="-"/>
            </a:pPr>
            <a:endParaRPr lang="en-US" sz="2000" dirty="0">
              <a:latin typeface="+mj-lt"/>
            </a:endParaRPr>
          </a:p>
          <a:p>
            <a:pPr marL="285750" indent="-285750" algn="just">
              <a:buFontTx/>
              <a:buChar char="-"/>
            </a:pPr>
            <a:r>
              <a:rPr lang="vi-VN" sz="2000" dirty="0">
                <a:latin typeface="+mj-lt"/>
              </a:rPr>
              <a:t>Trong bối cảnh này, một tổ chức huyền bí đã thu hút những anh hùng này lại, đưa họ vào các trận chiến liên tục để tranh giành sức mạnh tối thượng. </a:t>
            </a:r>
          </a:p>
        </p:txBody>
      </p:sp>
      <p:pic>
        <p:nvPicPr>
          <p:cNvPr id="1031" name="Picture 7" descr="Top 8 tướng và thực thể có sức mạnh khủng khiếp nhất LMHT theo cốt truyện">
            <a:extLst>
              <a:ext uri="{FF2B5EF4-FFF2-40B4-BE49-F238E27FC236}">
                <a16:creationId xmlns:a16="http://schemas.microsoft.com/office/drawing/2014/main" id="{019F55CF-FEFA-64E6-DCCD-99F7CEC97C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2700" y="1809236"/>
            <a:ext cx="8020050" cy="45141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26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8BF8-0759-B99B-2E18-9F9A8421B85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29552E9-0C22-1F55-6693-FD23E1D3A947}"/>
              </a:ext>
            </a:extLst>
          </p:cNvPr>
          <p:cNvSpPr txBox="1"/>
          <p:nvPr/>
        </p:nvSpPr>
        <p:spPr>
          <a:xfrm>
            <a:off x="341353" y="1492958"/>
            <a:ext cx="3736893" cy="579967"/>
          </a:xfrm>
          <a:prstGeom prst="rect">
            <a:avLst/>
          </a:prstGeom>
          <a:noFill/>
        </p:spPr>
        <p:txBody>
          <a:bodyPr wrap="square">
            <a:spAutoFit/>
          </a:bodyPr>
          <a:lstStyle/>
          <a:p>
            <a:pPr algn="just">
              <a:lnSpc>
                <a:spcPct val="150000"/>
              </a:lnSpc>
            </a:pPr>
            <a:r>
              <a:rPr lang="de-DE" sz="2400" b="1" dirty="0">
                <a:effectLst/>
                <a:latin typeface="Times New Roman" panose="02020603050405020304" pitchFamily="18" charset="0"/>
                <a:ea typeface="Times New Roman" panose="02020603050405020304" pitchFamily="18" charset="0"/>
              </a:rPr>
              <a:t>1.2. Gameplay</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21439342-9485-27A6-0B28-2FEFD6EC3228}"/>
              </a:ext>
            </a:extLst>
          </p:cNvPr>
          <p:cNvSpPr>
            <a:spLocks noGrp="1"/>
          </p:cNvSpPr>
          <p:nvPr>
            <p:ph type="dt" sz="half" idx="10"/>
          </p:nvPr>
        </p:nvSpPr>
        <p:spPr/>
        <p:txBody>
          <a:bodyPr/>
          <a:lstStyle/>
          <a:p>
            <a:fld id="{574AB62D-009B-47E8-98DD-7F06C9A5D7B3}" type="datetime1">
              <a:rPr lang="en-US" smtClean="0"/>
              <a:t>12/14/2024</a:t>
            </a:fld>
            <a:endParaRPr lang="en-US"/>
          </a:p>
        </p:txBody>
      </p:sp>
      <p:sp>
        <p:nvSpPr>
          <p:cNvPr id="4" name="Slide Number Placeholder 3">
            <a:extLst>
              <a:ext uri="{FF2B5EF4-FFF2-40B4-BE49-F238E27FC236}">
                <a16:creationId xmlns:a16="http://schemas.microsoft.com/office/drawing/2014/main" id="{F8B4648C-9E59-DEC8-D734-6083F924ACC4}"/>
              </a:ext>
            </a:extLst>
          </p:cNvPr>
          <p:cNvSpPr>
            <a:spLocks noGrp="1"/>
          </p:cNvSpPr>
          <p:nvPr>
            <p:ph type="sldNum" sz="quarter" idx="12"/>
          </p:nvPr>
        </p:nvSpPr>
        <p:spPr/>
        <p:txBody>
          <a:bodyPr/>
          <a:lstStyle/>
          <a:p>
            <a:fld id="{CBA41A60-3604-4835-9CD6-A1CCA589F5E5}" type="slidenum">
              <a:rPr lang="en-US" smtClean="0"/>
              <a:t>5</a:t>
            </a:fld>
            <a:endParaRPr lang="en-US"/>
          </a:p>
        </p:txBody>
      </p:sp>
      <p:graphicFrame>
        <p:nvGraphicFramePr>
          <p:cNvPr id="5" name="Diagram 4">
            <a:extLst>
              <a:ext uri="{FF2B5EF4-FFF2-40B4-BE49-F238E27FC236}">
                <a16:creationId xmlns:a16="http://schemas.microsoft.com/office/drawing/2014/main" id="{F5D83B44-606C-F536-ADFA-EB5E592B1B1F}"/>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EABEA62D-FECB-4219-4B0E-53F8C27411FD}"/>
              </a:ext>
            </a:extLst>
          </p:cNvPr>
          <p:cNvSpPr txBox="1"/>
          <p:nvPr/>
        </p:nvSpPr>
        <p:spPr>
          <a:xfrm>
            <a:off x="704850" y="2261092"/>
            <a:ext cx="5753100" cy="1015663"/>
          </a:xfrm>
          <a:prstGeom prst="rect">
            <a:avLst/>
          </a:prstGeom>
          <a:noFill/>
        </p:spPr>
        <p:txBody>
          <a:bodyPr wrap="square">
            <a:spAutoFit/>
          </a:bodyPr>
          <a:lstStyle/>
          <a:p>
            <a:pPr algn="just"/>
            <a:r>
              <a:rPr lang="en-US" sz="2000" dirty="0">
                <a:latin typeface="+mj-lt"/>
              </a:rPr>
              <a:t>- </a:t>
            </a:r>
            <a:r>
              <a:rPr lang="vi-VN" sz="2000" dirty="0">
                <a:latin typeface="+mj-lt"/>
              </a:rPr>
              <a:t>Game giữ nguyên các đặc điểm nổi bật của thể loại MOBA, nhưng thêm vào một số yếu tố đặc sắc để làm mới trải nghiệm người chơi.</a:t>
            </a:r>
            <a:endParaRPr lang="en-ZW" sz="2000" dirty="0">
              <a:latin typeface="+mj-lt"/>
            </a:endParaRPr>
          </a:p>
        </p:txBody>
      </p:sp>
      <p:sp>
        <p:nvSpPr>
          <p:cNvPr id="9" name="TextBox 8">
            <a:extLst>
              <a:ext uri="{FF2B5EF4-FFF2-40B4-BE49-F238E27FC236}">
                <a16:creationId xmlns:a16="http://schemas.microsoft.com/office/drawing/2014/main" id="{DCE63EFD-4702-EF57-6D8E-4902C051DF28}"/>
              </a:ext>
            </a:extLst>
          </p:cNvPr>
          <p:cNvSpPr txBox="1"/>
          <p:nvPr/>
        </p:nvSpPr>
        <p:spPr>
          <a:xfrm>
            <a:off x="704850" y="3696773"/>
            <a:ext cx="5753100" cy="132343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 Game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5vs5, 3vs3,…</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game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đội</a:t>
            </a:r>
            <a:r>
              <a:rPr lang="en-US" sz="2000" dirty="0">
                <a:latin typeface="Times New Roman" panose="02020603050405020304" pitchFamily="18" charset="0"/>
                <a:cs typeface="Times New Roman" panose="02020603050405020304" pitchFamily="18" charset="0"/>
              </a:rPr>
              <a:t>.</a:t>
            </a:r>
            <a:endParaRPr lang="en-ZW" sz="2000" dirty="0">
              <a:latin typeface="Times New Roman" panose="02020603050405020304" pitchFamily="18" charset="0"/>
              <a:cs typeface="Times New Roman" panose="02020603050405020304" pitchFamily="18" charset="0"/>
            </a:endParaRPr>
          </a:p>
        </p:txBody>
      </p:sp>
      <p:pic>
        <p:nvPicPr>
          <p:cNvPr id="2050" name="Picture 2" descr="LOL là gì? Tìm hiểu thuật ngữ LOL đầy đủ trong 5 phút">
            <a:extLst>
              <a:ext uri="{FF2B5EF4-FFF2-40B4-BE49-F238E27FC236}">
                <a16:creationId xmlns:a16="http://schemas.microsoft.com/office/drawing/2014/main" id="{1636F242-136F-49CB-C9B6-3DE44E5E1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7950" y="1568436"/>
            <a:ext cx="7091680" cy="4432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C884B-1ED7-23D1-5B8E-A44FB45F93ED}"/>
            </a:ext>
          </a:extLst>
        </p:cNvPr>
        <p:cNvGrpSpPr/>
        <p:nvPr/>
      </p:nvGrpSpPr>
      <p:grpSpPr>
        <a:xfrm>
          <a:off x="0" y="0"/>
          <a:ext cx="0" cy="0"/>
          <a:chOff x="0" y="0"/>
          <a:chExt cx="0" cy="0"/>
        </a:xfrm>
      </p:grpSpPr>
      <p:pic>
        <p:nvPicPr>
          <p:cNvPr id="3074" name="Picture 2" descr="Âm nhạc là gì? Tác dụng của âm nhạc trong cuộc sống | Mua bán nhạc cụ Đô  Trưởng">
            <a:extLst>
              <a:ext uri="{FF2B5EF4-FFF2-40B4-BE49-F238E27FC236}">
                <a16:creationId xmlns:a16="http://schemas.microsoft.com/office/drawing/2014/main" id="{368DBDB2-460D-2507-C822-1D95D0CCC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19672">
            <a:off x="7124700" y="1489315"/>
            <a:ext cx="5715000" cy="3800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DEF4A6-60CF-5B38-11A6-E1433D584668}"/>
              </a:ext>
            </a:extLst>
          </p:cNvPr>
          <p:cNvSpPr txBox="1"/>
          <p:nvPr/>
        </p:nvSpPr>
        <p:spPr>
          <a:xfrm>
            <a:off x="341353" y="1492958"/>
            <a:ext cx="3736893" cy="579967"/>
          </a:xfrm>
          <a:prstGeom prst="rect">
            <a:avLst/>
          </a:prstGeom>
          <a:noFill/>
        </p:spPr>
        <p:txBody>
          <a:bodyPr wrap="square">
            <a:spAutoFit/>
          </a:bodyPr>
          <a:lstStyle/>
          <a:p>
            <a:pPr algn="just">
              <a:lnSpc>
                <a:spcPct val="150000"/>
              </a:lnSpc>
            </a:pPr>
            <a:r>
              <a:rPr lang="de-DE" sz="2400" b="1" dirty="0">
                <a:effectLst/>
                <a:latin typeface="Times New Roman" panose="02020603050405020304" pitchFamily="18" charset="0"/>
                <a:ea typeface="Times New Roman" panose="02020603050405020304" pitchFamily="18" charset="0"/>
              </a:rPr>
              <a:t>1.3. </a:t>
            </a:r>
            <a:r>
              <a:rPr lang="de-DE" sz="2400" b="1" dirty="0">
                <a:latin typeface="Times New Roman" panose="02020603050405020304" pitchFamily="18" charset="0"/>
                <a:ea typeface="Times New Roman" panose="02020603050405020304" pitchFamily="18" charset="0"/>
              </a:rPr>
              <a:t>Đồ họa và âm thanh</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F484487F-43EE-87C2-6F8B-C0A085D221F2}"/>
              </a:ext>
            </a:extLst>
          </p:cNvPr>
          <p:cNvSpPr>
            <a:spLocks noGrp="1"/>
          </p:cNvSpPr>
          <p:nvPr>
            <p:ph type="dt" sz="half" idx="10"/>
          </p:nvPr>
        </p:nvSpPr>
        <p:spPr/>
        <p:txBody>
          <a:bodyPr/>
          <a:lstStyle/>
          <a:p>
            <a:fld id="{574AB62D-009B-47E8-98DD-7F06C9A5D7B3}" type="datetime1">
              <a:rPr lang="en-US" smtClean="0"/>
              <a:t>12/14/2024</a:t>
            </a:fld>
            <a:endParaRPr lang="en-US"/>
          </a:p>
        </p:txBody>
      </p:sp>
      <p:sp>
        <p:nvSpPr>
          <p:cNvPr id="4" name="Slide Number Placeholder 3">
            <a:extLst>
              <a:ext uri="{FF2B5EF4-FFF2-40B4-BE49-F238E27FC236}">
                <a16:creationId xmlns:a16="http://schemas.microsoft.com/office/drawing/2014/main" id="{029DD840-154B-D430-97FE-56850716010B}"/>
              </a:ext>
            </a:extLst>
          </p:cNvPr>
          <p:cNvSpPr>
            <a:spLocks noGrp="1"/>
          </p:cNvSpPr>
          <p:nvPr>
            <p:ph type="sldNum" sz="quarter" idx="12"/>
          </p:nvPr>
        </p:nvSpPr>
        <p:spPr/>
        <p:txBody>
          <a:bodyPr/>
          <a:lstStyle/>
          <a:p>
            <a:fld id="{CBA41A60-3604-4835-9CD6-A1CCA589F5E5}" type="slidenum">
              <a:rPr lang="en-US" smtClean="0"/>
              <a:t>6</a:t>
            </a:fld>
            <a:endParaRPr lang="en-US"/>
          </a:p>
        </p:txBody>
      </p:sp>
      <p:graphicFrame>
        <p:nvGraphicFramePr>
          <p:cNvPr id="5" name="Diagram 4">
            <a:extLst>
              <a:ext uri="{FF2B5EF4-FFF2-40B4-BE49-F238E27FC236}">
                <a16:creationId xmlns:a16="http://schemas.microsoft.com/office/drawing/2014/main" id="{02AA98DD-ABA0-3AD8-B486-DEA09C3B294E}"/>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E19006F9-B6C9-7709-F1D5-507CBE0B8901}"/>
              </a:ext>
            </a:extLst>
          </p:cNvPr>
          <p:cNvSpPr txBox="1"/>
          <p:nvPr/>
        </p:nvSpPr>
        <p:spPr>
          <a:xfrm>
            <a:off x="374042" y="2600190"/>
            <a:ext cx="5753100" cy="1323439"/>
          </a:xfrm>
          <a:prstGeom prst="rect">
            <a:avLst/>
          </a:prstGeom>
          <a:noFill/>
        </p:spPr>
        <p:txBody>
          <a:bodyPr wrap="square">
            <a:spAutoFit/>
          </a:bodyPr>
          <a:lstStyle/>
          <a:p>
            <a:pPr algn="just"/>
            <a:r>
              <a:rPr lang="en-US" sz="2000" dirty="0">
                <a:latin typeface="+mj-lt"/>
              </a:rPr>
              <a:t>- </a:t>
            </a:r>
            <a:r>
              <a:rPr lang="vi-VN" sz="2000" dirty="0">
                <a:latin typeface="+mj-lt"/>
              </a:rPr>
              <a:t>Game sử dụng đồ họa 3D sắc nét, với các hiệu ứng kỹ năng hoành tráng và các nhân vật thiết kế chi tiết. Mỗi tướng có một bộ tạo hình riêng biệt, phản ánh câu chuyện và khả năng của họ</a:t>
            </a:r>
            <a:r>
              <a:rPr lang="en-US" sz="2000" dirty="0">
                <a:latin typeface="+mj-lt"/>
              </a:rPr>
              <a:t>.</a:t>
            </a:r>
            <a:endParaRPr lang="en-ZW" sz="2000" dirty="0">
              <a:latin typeface="+mj-lt"/>
            </a:endParaRPr>
          </a:p>
        </p:txBody>
      </p:sp>
      <p:sp>
        <p:nvSpPr>
          <p:cNvPr id="9" name="TextBox 8">
            <a:extLst>
              <a:ext uri="{FF2B5EF4-FFF2-40B4-BE49-F238E27FC236}">
                <a16:creationId xmlns:a16="http://schemas.microsoft.com/office/drawing/2014/main" id="{33440D06-8AC7-E59F-5BD2-B64BD8D159BA}"/>
              </a:ext>
            </a:extLst>
          </p:cNvPr>
          <p:cNvSpPr txBox="1"/>
          <p:nvPr/>
        </p:nvSpPr>
        <p:spPr>
          <a:xfrm>
            <a:off x="1803399" y="4546653"/>
            <a:ext cx="5753100" cy="1387367"/>
          </a:xfrm>
          <a:prstGeom prst="rect">
            <a:avLst/>
          </a:prstGeom>
          <a:noFill/>
        </p:spPr>
        <p:txBody>
          <a:bodyPr wrap="square">
            <a:spAutoFit/>
          </a:bodyPr>
          <a:lstStyle/>
          <a:p>
            <a:pPr algn="just">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000" kern="100" dirty="0">
                <a:effectLst/>
                <a:latin typeface="Times New Roman" panose="02020603050405020304" pitchFamily="18" charset="0"/>
                <a:ea typeface="Aptos" panose="020B0004020202020204" pitchFamily="34" charset="0"/>
                <a:cs typeface="Times New Roman" panose="02020603050405020304" pitchFamily="18" charset="0"/>
              </a:rPr>
              <a:t>Âm nhạc trong game được soạn theo các chủ đề kỳ bí và sử thi, tạo không gian hùng tráng, kết hợp với hiệu ứng âm thanh cho từng chiêu thức và sự kiện trong trận đấu.</a:t>
            </a:r>
            <a:endParaRPr lang="en-ZW"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8699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39C854-C4A7-8B8B-6EBA-484020556B38}"/>
              </a:ext>
            </a:extLst>
          </p:cNvPr>
          <p:cNvGrpSpPr/>
          <p:nvPr/>
        </p:nvGrpSpPr>
        <p:grpSpPr>
          <a:xfrm>
            <a:off x="4192709" y="2678957"/>
            <a:ext cx="3806581" cy="1500085"/>
            <a:chOff x="8364" y="1300363"/>
            <a:chExt cx="2500142" cy="1500085"/>
          </a:xfrm>
        </p:grpSpPr>
        <p:sp>
          <p:nvSpPr>
            <p:cNvPr id="3" name="Rectangle: Rounded Corners 2">
              <a:extLst>
                <a:ext uri="{FF2B5EF4-FFF2-40B4-BE49-F238E27FC236}">
                  <a16:creationId xmlns:a16="http://schemas.microsoft.com/office/drawing/2014/main" id="{996ED0C8-04DA-2E2F-B32B-82FD44DCF742}"/>
                </a:ext>
              </a:extLst>
            </p:cNvPr>
            <p:cNvSpPr/>
            <p:nvPr/>
          </p:nvSpPr>
          <p:spPr>
            <a:xfrm>
              <a:off x="8364" y="1300363"/>
              <a:ext cx="2500142" cy="1500085"/>
            </a:xfrm>
            <a:prstGeom prst="roundRect">
              <a:avLst>
                <a:gd name="adj" fmla="val 10000"/>
              </a:avLst>
            </a:prstGeom>
            <a:solidFill>
              <a:schemeClr val="accent6"/>
            </a:solid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ZW"/>
            </a:p>
          </p:txBody>
        </p:sp>
        <p:sp>
          <p:nvSpPr>
            <p:cNvPr id="4" name="Rectangle: Rounded Corners 4">
              <a:extLst>
                <a:ext uri="{FF2B5EF4-FFF2-40B4-BE49-F238E27FC236}">
                  <a16:creationId xmlns:a16="http://schemas.microsoft.com/office/drawing/2014/main" id="{B7F180BC-47A6-937D-5D4A-D4C5AA39CCEF}"/>
                </a:ext>
              </a:extLst>
            </p:cNvPr>
            <p:cNvSpPr txBox="1"/>
            <p:nvPr/>
          </p:nvSpPr>
          <p:spPr>
            <a:xfrm>
              <a:off x="52300" y="1344299"/>
              <a:ext cx="2412270" cy="1412213"/>
            </a:xfrm>
            <a:prstGeom prst="rect">
              <a:avLst/>
            </a:prstGeom>
            <a:solidFill>
              <a:schemeClr val="accent6"/>
            </a:solidFill>
            <a:ln>
              <a:solidFill>
                <a:schemeClr val="accent6"/>
              </a:solidFill>
            </a:ln>
          </p:spPr>
          <p:style>
            <a:lnRef idx="0">
              <a:scrgbClr r="0" g="0" b="0"/>
            </a:lnRef>
            <a:fillRef idx="0">
              <a:scrgbClr r="0" g="0" b="0"/>
            </a:fillRef>
            <a:effectRef idx="0">
              <a:scrgbClr r="0" g="0" b="0"/>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dirty="0">
                  <a:latin typeface="Times New Roman" panose="02020603050405020304" pitchFamily="18" charset="0"/>
                  <a:cs typeface="Times New Roman" panose="02020603050405020304" pitchFamily="18" charset="0"/>
                </a:rPr>
                <a:t>2. </a:t>
              </a:r>
              <a:r>
                <a:rPr lang="en-US" sz="3300" kern="1200" dirty="0" err="1">
                  <a:latin typeface="Times New Roman" panose="02020603050405020304" pitchFamily="18" charset="0"/>
                  <a:cs typeface="Times New Roman" panose="02020603050405020304" pitchFamily="18" charset="0"/>
                </a:rPr>
                <a:t>Phân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tích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đề</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tài</a:t>
              </a:r>
              <a:endParaRPr lang="en-US" sz="3300" kern="1200" dirty="0">
                <a:latin typeface="Times New Roman" panose="02020603050405020304" pitchFamily="18" charset="0"/>
                <a:cs typeface="Times New Roman" panose="02020603050405020304" pitchFamily="18" charset="0"/>
              </a:endParaRPr>
            </a:p>
          </p:txBody>
        </p:sp>
      </p:grpSp>
      <p:sp>
        <p:nvSpPr>
          <p:cNvPr id="5" name="Date Placeholder 4">
            <a:extLst>
              <a:ext uri="{FF2B5EF4-FFF2-40B4-BE49-F238E27FC236}">
                <a16:creationId xmlns:a16="http://schemas.microsoft.com/office/drawing/2014/main" id="{313F5ADE-D414-27DA-8BD6-F453E3890448}"/>
              </a:ext>
            </a:extLst>
          </p:cNvPr>
          <p:cNvSpPr>
            <a:spLocks noGrp="1"/>
          </p:cNvSpPr>
          <p:nvPr>
            <p:ph type="dt" sz="half" idx="10"/>
          </p:nvPr>
        </p:nvSpPr>
        <p:spPr/>
        <p:txBody>
          <a:bodyPr/>
          <a:lstStyle/>
          <a:p>
            <a:fld id="{45EE93E2-BA37-4BBC-8D6A-8F663BFE2EAC}" type="datetime1">
              <a:rPr lang="en-US" smtClean="0"/>
              <a:t>12/14/2024</a:t>
            </a:fld>
            <a:endParaRPr lang="en-US"/>
          </a:p>
        </p:txBody>
      </p:sp>
      <p:sp>
        <p:nvSpPr>
          <p:cNvPr id="6" name="Slide Number Placeholder 5">
            <a:extLst>
              <a:ext uri="{FF2B5EF4-FFF2-40B4-BE49-F238E27FC236}">
                <a16:creationId xmlns:a16="http://schemas.microsoft.com/office/drawing/2014/main" id="{D3DC25B7-63DE-A702-881C-96FFAA63BE95}"/>
              </a:ext>
            </a:extLst>
          </p:cNvPr>
          <p:cNvSpPr>
            <a:spLocks noGrp="1"/>
          </p:cNvSpPr>
          <p:nvPr>
            <p:ph type="sldNum" sz="quarter" idx="12"/>
          </p:nvPr>
        </p:nvSpPr>
        <p:spPr/>
        <p:txBody>
          <a:bodyPr/>
          <a:lstStyle/>
          <a:p>
            <a:fld id="{CBA41A60-3604-4835-9CD6-A1CCA589F5E5}" type="slidenum">
              <a:rPr lang="en-US" smtClean="0"/>
              <a:t>7</a:t>
            </a:fld>
            <a:endParaRPr lang="en-US"/>
          </a:p>
        </p:txBody>
      </p:sp>
    </p:spTree>
    <p:extLst>
      <p:ext uri="{BB962C8B-B14F-4D97-AF65-F5344CB8AC3E}">
        <p14:creationId xmlns:p14="http://schemas.microsoft.com/office/powerpoint/2010/main" val="428773640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239F9F-5B92-028A-C86B-C461F6FCD120}"/>
              </a:ext>
            </a:extLst>
          </p:cNvPr>
          <p:cNvSpPr txBox="1"/>
          <p:nvPr/>
        </p:nvSpPr>
        <p:spPr>
          <a:xfrm>
            <a:off x="296863" y="1320799"/>
            <a:ext cx="32845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2.1 </a:t>
            </a:r>
            <a:r>
              <a:rPr lang="en-US" sz="2400" b="1" dirty="0" err="1">
                <a:effectLst/>
                <a:latin typeface="Times New Roman" panose="02020603050405020304" pitchFamily="18" charset="0"/>
                <a:ea typeface="Yu Mincho" panose="02020400000000000000" pitchFamily="18" charset="-128"/>
              </a:rPr>
              <a:t>Phân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tích</a:t>
            </a:r>
            <a:r>
              <a:rPr lang="en-US" sz="2400" b="1" dirty="0">
                <a:effectLst/>
                <a:latin typeface="Times New Roman" panose="02020603050405020304" pitchFamily="18" charset="0"/>
                <a:ea typeface="Yu Mincho" panose="02020400000000000000" pitchFamily="18" charset="-128"/>
              </a:rPr>
              <a:t> SWOT</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F5052CE8-2861-5CC5-BA9B-AE3E5A7B4018}"/>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B1FA1B34-6F8C-167E-3E84-D5343F9E824C}"/>
              </a:ext>
            </a:extLst>
          </p:cNvPr>
          <p:cNvSpPr>
            <a:spLocks noGrp="1"/>
          </p:cNvSpPr>
          <p:nvPr>
            <p:ph type="sldNum" sz="quarter" idx="12"/>
          </p:nvPr>
        </p:nvSpPr>
        <p:spPr/>
        <p:txBody>
          <a:bodyPr/>
          <a:lstStyle/>
          <a:p>
            <a:fld id="{CBA41A60-3604-4835-9CD6-A1CCA589F5E5}" type="slidenum">
              <a:rPr lang="en-US" smtClean="0"/>
              <a:t>8</a:t>
            </a:fld>
            <a:endParaRPr lang="en-US"/>
          </a:p>
        </p:txBody>
      </p:sp>
      <p:graphicFrame>
        <p:nvGraphicFramePr>
          <p:cNvPr id="7" name="Diagram 6">
            <a:extLst>
              <a:ext uri="{FF2B5EF4-FFF2-40B4-BE49-F238E27FC236}">
                <a16:creationId xmlns:a16="http://schemas.microsoft.com/office/drawing/2014/main" id="{4CEB88DD-2E81-AAB7-10C0-09378CC03247}"/>
              </a:ext>
            </a:extLst>
          </p:cNvPr>
          <p:cNvGraphicFramePr/>
          <p:nvPr>
            <p:extLst>
              <p:ext uri="{D42A27DB-BD31-4B8C-83A1-F6EECF244321}">
                <p14:modId xmlns:p14="http://schemas.microsoft.com/office/powerpoint/2010/main" val="1298049526"/>
              </p:ext>
            </p:extLst>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8">
            <a:extLst>
              <a:ext uri="{FF2B5EF4-FFF2-40B4-BE49-F238E27FC236}">
                <a16:creationId xmlns:a16="http://schemas.microsoft.com/office/drawing/2014/main" id="{FED52433-C5A8-5AEB-05D4-0E16C3088EB9}"/>
              </a:ext>
            </a:extLst>
          </p:cNvPr>
          <p:cNvSpPr/>
          <p:nvPr/>
        </p:nvSpPr>
        <p:spPr>
          <a:xfrm>
            <a:off x="569514" y="1989666"/>
            <a:ext cx="2645570" cy="428413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dirty="0"/>
          </a:p>
        </p:txBody>
      </p:sp>
      <p:sp>
        <p:nvSpPr>
          <p:cNvPr id="10" name="Rectangle: Rounded Corners 9">
            <a:extLst>
              <a:ext uri="{FF2B5EF4-FFF2-40B4-BE49-F238E27FC236}">
                <a16:creationId xmlns:a16="http://schemas.microsoft.com/office/drawing/2014/main" id="{8C139E10-93CB-B92B-5DF5-1CB3B1356EE0}"/>
              </a:ext>
            </a:extLst>
          </p:cNvPr>
          <p:cNvSpPr/>
          <p:nvPr/>
        </p:nvSpPr>
        <p:spPr>
          <a:xfrm>
            <a:off x="3450430" y="1989666"/>
            <a:ext cx="2645570" cy="4284134"/>
          </a:xfrm>
          <a:prstGeom prst="roundRect">
            <a:avLst/>
          </a:prstGeom>
          <a:solidFill>
            <a:srgbClr val="EB03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dirty="0"/>
          </a:p>
        </p:txBody>
      </p:sp>
      <p:sp>
        <p:nvSpPr>
          <p:cNvPr id="11" name="Rectangle: Rounded Corners 10">
            <a:extLst>
              <a:ext uri="{FF2B5EF4-FFF2-40B4-BE49-F238E27FC236}">
                <a16:creationId xmlns:a16="http://schemas.microsoft.com/office/drawing/2014/main" id="{3AC22223-08AC-6754-BFB0-9D32B88C1263}"/>
              </a:ext>
            </a:extLst>
          </p:cNvPr>
          <p:cNvSpPr/>
          <p:nvPr/>
        </p:nvSpPr>
        <p:spPr>
          <a:xfrm>
            <a:off x="6341862" y="1989666"/>
            <a:ext cx="2645570" cy="4284134"/>
          </a:xfrm>
          <a:prstGeom prst="roundRect">
            <a:avLst/>
          </a:prstGeom>
          <a:solidFill>
            <a:srgbClr val="1BA4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2" name="Rectangle: Rounded Corners 11">
            <a:extLst>
              <a:ext uri="{FF2B5EF4-FFF2-40B4-BE49-F238E27FC236}">
                <a16:creationId xmlns:a16="http://schemas.microsoft.com/office/drawing/2014/main" id="{698286BD-D334-03A4-AF72-E48393ED5AF6}"/>
              </a:ext>
            </a:extLst>
          </p:cNvPr>
          <p:cNvSpPr/>
          <p:nvPr/>
        </p:nvSpPr>
        <p:spPr>
          <a:xfrm>
            <a:off x="9249567" y="1989666"/>
            <a:ext cx="2645570" cy="428413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W"/>
          </a:p>
        </p:txBody>
      </p:sp>
      <p:sp>
        <p:nvSpPr>
          <p:cNvPr id="13" name="TextBox 12">
            <a:extLst>
              <a:ext uri="{FF2B5EF4-FFF2-40B4-BE49-F238E27FC236}">
                <a16:creationId xmlns:a16="http://schemas.microsoft.com/office/drawing/2014/main" id="{A7E80698-6AB5-5BDB-B157-D9FE7AC632B3}"/>
              </a:ext>
            </a:extLst>
          </p:cNvPr>
          <p:cNvSpPr txBox="1"/>
          <p:nvPr/>
        </p:nvSpPr>
        <p:spPr>
          <a:xfrm>
            <a:off x="6424216" y="3429000"/>
            <a:ext cx="2618781"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Thị</a:t>
            </a:r>
            <a:r>
              <a:rPr lang="en-US" sz="2000" dirty="0">
                <a:solidFill>
                  <a:schemeClr val="bg1"/>
                </a:solidFill>
              </a:rPr>
              <a:t> </a:t>
            </a:r>
            <a:r>
              <a:rPr lang="en-US" sz="2000" dirty="0" err="1">
                <a:solidFill>
                  <a:schemeClr val="bg1"/>
                </a:solidFill>
              </a:rPr>
              <a:t>trường</a:t>
            </a:r>
            <a:r>
              <a:rPr lang="en-US" sz="2000" dirty="0">
                <a:solidFill>
                  <a:schemeClr val="bg1"/>
                </a:solidFill>
              </a:rPr>
              <a:t> MOBA </a:t>
            </a:r>
            <a:r>
              <a:rPr lang="en-US" sz="2000" dirty="0" err="1">
                <a:solidFill>
                  <a:schemeClr val="bg1"/>
                </a:solidFill>
              </a:rPr>
              <a:t>phát</a:t>
            </a:r>
            <a:r>
              <a:rPr lang="en-US" sz="2000" dirty="0">
                <a:solidFill>
                  <a:schemeClr val="bg1"/>
                </a:solidFill>
              </a:rPr>
              <a:t> </a:t>
            </a:r>
            <a:r>
              <a:rPr lang="en-US" sz="2000" dirty="0" err="1">
                <a:solidFill>
                  <a:schemeClr val="bg1"/>
                </a:solidFill>
              </a:rPr>
              <a:t>triển</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Esport </a:t>
            </a:r>
            <a:r>
              <a:rPr lang="en-US" sz="2000" dirty="0" err="1">
                <a:solidFill>
                  <a:schemeClr val="bg1"/>
                </a:solidFill>
              </a:rPr>
              <a:t>phát</a:t>
            </a:r>
            <a:r>
              <a:rPr lang="en-US" sz="2000" dirty="0">
                <a:solidFill>
                  <a:schemeClr val="bg1"/>
                </a:solidFill>
              </a:rPr>
              <a:t> </a:t>
            </a:r>
            <a:r>
              <a:rPr lang="en-US" sz="2000" dirty="0" err="1">
                <a:solidFill>
                  <a:schemeClr val="bg1"/>
                </a:solidFill>
              </a:rPr>
              <a:t>triển</a:t>
            </a:r>
            <a:r>
              <a:rPr lang="en-US" sz="2000" dirty="0">
                <a:solidFill>
                  <a:schemeClr val="bg1"/>
                </a:solidFill>
              </a:rPr>
              <a:t> </a:t>
            </a:r>
            <a:r>
              <a:rPr lang="en-US" sz="2000" dirty="0" err="1">
                <a:solidFill>
                  <a:schemeClr val="bg1"/>
                </a:solidFill>
              </a:rPr>
              <a:t>rộng</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Kết</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với</a:t>
            </a:r>
            <a:r>
              <a:rPr lang="en-US" sz="2000" dirty="0">
                <a:solidFill>
                  <a:schemeClr val="bg1"/>
                </a:solidFill>
              </a:rPr>
              <a:t> </a:t>
            </a:r>
            <a:r>
              <a:rPr lang="en-US" sz="2000" dirty="0" err="1">
                <a:solidFill>
                  <a:schemeClr val="bg1"/>
                </a:solidFill>
              </a:rPr>
              <a:t>các</a:t>
            </a:r>
            <a:r>
              <a:rPr lang="en-US" sz="2000" dirty="0">
                <a:solidFill>
                  <a:schemeClr val="bg1"/>
                </a:solidFill>
              </a:rPr>
              <a:t> </a:t>
            </a:r>
            <a:r>
              <a:rPr lang="en-US" sz="2000" dirty="0" err="1">
                <a:solidFill>
                  <a:schemeClr val="bg1"/>
                </a:solidFill>
              </a:rPr>
              <a:t>thương</a:t>
            </a:r>
            <a:r>
              <a:rPr lang="en-US" sz="2000" dirty="0">
                <a:solidFill>
                  <a:schemeClr val="bg1"/>
                </a:solidFill>
              </a:rPr>
              <a:t> </a:t>
            </a:r>
            <a:r>
              <a:rPr lang="en-US" sz="2000" dirty="0" err="1">
                <a:solidFill>
                  <a:schemeClr val="bg1"/>
                </a:solidFill>
              </a:rPr>
              <a:t>hiệu</a:t>
            </a:r>
            <a:r>
              <a:rPr lang="en-US" sz="2000" dirty="0">
                <a:solidFill>
                  <a:schemeClr val="bg1"/>
                </a:solidFill>
              </a:rPr>
              <a:t> </a:t>
            </a:r>
            <a:r>
              <a:rPr lang="en-US" sz="2000" dirty="0" err="1">
                <a:solidFill>
                  <a:schemeClr val="bg1"/>
                </a:solidFill>
              </a:rPr>
              <a:t>lớn</a:t>
            </a:r>
            <a:endParaRPr lang="en-US" sz="2000" dirty="0">
              <a:solidFill>
                <a:schemeClr val="bg1"/>
              </a:solidFill>
            </a:endParaRPr>
          </a:p>
        </p:txBody>
      </p:sp>
      <p:sp>
        <p:nvSpPr>
          <p:cNvPr id="14" name="TextBox 13">
            <a:extLst>
              <a:ext uri="{FF2B5EF4-FFF2-40B4-BE49-F238E27FC236}">
                <a16:creationId xmlns:a16="http://schemas.microsoft.com/office/drawing/2014/main" id="{8DB26DDE-2877-E9F2-CD10-FF17968D9227}"/>
              </a:ext>
            </a:extLst>
          </p:cNvPr>
          <p:cNvSpPr txBox="1"/>
          <p:nvPr/>
        </p:nvSpPr>
        <p:spPr>
          <a:xfrm>
            <a:off x="1627873" y="2055620"/>
            <a:ext cx="502061" cy="923330"/>
          </a:xfrm>
          <a:prstGeom prst="rect">
            <a:avLst/>
          </a:prstGeom>
          <a:noFill/>
        </p:spPr>
        <p:txBody>
          <a:bodyPr wrap="none" rtlCol="0">
            <a:spAutoFit/>
          </a:bodyPr>
          <a:lstStyle/>
          <a:p>
            <a:pPr algn="ctr"/>
            <a:r>
              <a:rPr lang="en-ZW" sz="5400" dirty="0">
                <a:solidFill>
                  <a:schemeClr val="bg1"/>
                </a:solidFill>
              </a:rPr>
              <a:t>S</a:t>
            </a:r>
          </a:p>
        </p:txBody>
      </p:sp>
      <p:sp>
        <p:nvSpPr>
          <p:cNvPr id="15" name="TextBox 14">
            <a:extLst>
              <a:ext uri="{FF2B5EF4-FFF2-40B4-BE49-F238E27FC236}">
                <a16:creationId xmlns:a16="http://schemas.microsoft.com/office/drawing/2014/main" id="{241649F6-5072-D279-0DB2-58DF1FEA552A}"/>
              </a:ext>
            </a:extLst>
          </p:cNvPr>
          <p:cNvSpPr txBox="1"/>
          <p:nvPr/>
        </p:nvSpPr>
        <p:spPr>
          <a:xfrm>
            <a:off x="3543300" y="3410208"/>
            <a:ext cx="2618781"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Khó</a:t>
            </a:r>
            <a:r>
              <a:rPr lang="en-US" sz="2000" dirty="0">
                <a:solidFill>
                  <a:schemeClr val="bg1"/>
                </a:solidFill>
              </a:rPr>
              <a:t> </a:t>
            </a:r>
            <a:r>
              <a:rPr lang="en-US" sz="2000" dirty="0" err="1">
                <a:solidFill>
                  <a:schemeClr val="bg1"/>
                </a:solidFill>
              </a:rPr>
              <a:t>tiếp</a:t>
            </a:r>
            <a:r>
              <a:rPr lang="en-US" sz="2000" dirty="0">
                <a:solidFill>
                  <a:schemeClr val="bg1"/>
                </a:solidFill>
              </a:rPr>
              <a:t> </a:t>
            </a:r>
            <a:r>
              <a:rPr lang="en-US" sz="2000" dirty="0" err="1">
                <a:solidFill>
                  <a:schemeClr val="bg1"/>
                </a:solidFill>
              </a:rPr>
              <a:t>cận</a:t>
            </a:r>
            <a:r>
              <a:rPr lang="en-US" sz="2000" dirty="0">
                <a:solidFill>
                  <a:schemeClr val="bg1"/>
                </a:solidFill>
              </a:rPr>
              <a:t> </a:t>
            </a:r>
            <a:r>
              <a:rPr lang="en-US" sz="2000" dirty="0" err="1">
                <a:solidFill>
                  <a:schemeClr val="bg1"/>
                </a:solidFill>
              </a:rPr>
              <a:t>cho</a:t>
            </a:r>
            <a:r>
              <a:rPr lang="en-US" sz="2000" dirty="0">
                <a:solidFill>
                  <a:schemeClr val="bg1"/>
                </a:solidFill>
              </a:rPr>
              <a:t> </a:t>
            </a:r>
            <a:r>
              <a:rPr lang="en-US" sz="2000" dirty="0" err="1">
                <a:solidFill>
                  <a:schemeClr val="bg1"/>
                </a:solidFill>
              </a:rPr>
              <a:t>người</a:t>
            </a:r>
            <a:r>
              <a:rPr lang="en-US" sz="2000" dirty="0">
                <a:solidFill>
                  <a:schemeClr val="bg1"/>
                </a:solidFill>
              </a:rPr>
              <a:t> </a:t>
            </a:r>
            <a:r>
              <a:rPr lang="en-US" sz="2000" dirty="0" err="1">
                <a:solidFill>
                  <a:schemeClr val="bg1"/>
                </a:solidFill>
              </a:rPr>
              <a:t>mới</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Chi </a:t>
            </a:r>
            <a:r>
              <a:rPr lang="en-US" sz="2000" dirty="0" err="1">
                <a:solidFill>
                  <a:schemeClr val="bg1"/>
                </a:solidFill>
              </a:rPr>
              <a:t>phí</a:t>
            </a:r>
            <a:r>
              <a:rPr lang="en-US" sz="2000" dirty="0">
                <a:solidFill>
                  <a:schemeClr val="bg1"/>
                </a:solidFill>
              </a:rPr>
              <a:t> </a:t>
            </a:r>
            <a:r>
              <a:rPr lang="en-US" sz="2000" dirty="0" err="1">
                <a:solidFill>
                  <a:schemeClr val="bg1"/>
                </a:solidFill>
              </a:rPr>
              <a:t>phát</a:t>
            </a:r>
            <a:r>
              <a:rPr lang="en-US" sz="2000" dirty="0">
                <a:solidFill>
                  <a:schemeClr val="bg1"/>
                </a:solidFill>
              </a:rPr>
              <a:t> </a:t>
            </a:r>
            <a:r>
              <a:rPr lang="en-US" sz="2000" dirty="0" err="1">
                <a:solidFill>
                  <a:schemeClr val="bg1"/>
                </a:solidFill>
              </a:rPr>
              <a:t>triển</a:t>
            </a:r>
            <a:r>
              <a:rPr lang="en-US" sz="2000" dirty="0">
                <a:solidFill>
                  <a:schemeClr val="bg1"/>
                </a:solidFill>
              </a:rPr>
              <a:t> </a:t>
            </a:r>
            <a:r>
              <a:rPr lang="en-US" sz="2000" dirty="0" err="1">
                <a:solidFill>
                  <a:schemeClr val="bg1"/>
                </a:solidFill>
              </a:rPr>
              <a:t>cao</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Phụ</a:t>
            </a:r>
            <a:r>
              <a:rPr lang="en-US" sz="2000" dirty="0">
                <a:solidFill>
                  <a:schemeClr val="bg1"/>
                </a:solidFill>
              </a:rPr>
              <a:t> </a:t>
            </a:r>
            <a:r>
              <a:rPr lang="en-US" sz="2000" dirty="0" err="1">
                <a:solidFill>
                  <a:schemeClr val="bg1"/>
                </a:solidFill>
              </a:rPr>
              <a:t>thuộc</a:t>
            </a:r>
            <a:r>
              <a:rPr lang="en-US" sz="2000" dirty="0">
                <a:solidFill>
                  <a:schemeClr val="bg1"/>
                </a:solidFill>
              </a:rPr>
              <a:t> </a:t>
            </a:r>
            <a:r>
              <a:rPr lang="en-US" sz="2000" dirty="0" err="1">
                <a:solidFill>
                  <a:schemeClr val="bg1"/>
                </a:solidFill>
              </a:rPr>
              <a:t>vào</a:t>
            </a:r>
            <a:r>
              <a:rPr lang="en-US" sz="2000" dirty="0">
                <a:solidFill>
                  <a:schemeClr val="bg1"/>
                </a:solidFill>
              </a:rPr>
              <a:t> </a:t>
            </a:r>
            <a:r>
              <a:rPr lang="en-US" sz="2000" dirty="0" err="1">
                <a:solidFill>
                  <a:schemeClr val="bg1"/>
                </a:solidFill>
              </a:rPr>
              <a:t>cộng</a:t>
            </a:r>
            <a:r>
              <a:rPr lang="en-US" sz="2000" dirty="0">
                <a:solidFill>
                  <a:schemeClr val="bg1"/>
                </a:solidFill>
              </a:rPr>
              <a:t> </a:t>
            </a:r>
            <a:r>
              <a:rPr lang="en-US" sz="2000" dirty="0" err="1">
                <a:solidFill>
                  <a:schemeClr val="bg1"/>
                </a:solidFill>
              </a:rPr>
              <a:t>đồng</a:t>
            </a:r>
            <a:r>
              <a:rPr lang="en-US" sz="2000" dirty="0">
                <a:solidFill>
                  <a:schemeClr val="bg1"/>
                </a:solidFill>
              </a:rPr>
              <a:t> </a:t>
            </a:r>
            <a:r>
              <a:rPr lang="en-US" sz="2000" dirty="0" err="1">
                <a:solidFill>
                  <a:schemeClr val="bg1"/>
                </a:solidFill>
              </a:rPr>
              <a:t>nhiều</a:t>
            </a:r>
            <a:endParaRPr lang="en-ZW" sz="2000" dirty="0">
              <a:solidFill>
                <a:schemeClr val="bg1"/>
              </a:solidFill>
            </a:endParaRPr>
          </a:p>
        </p:txBody>
      </p:sp>
      <p:sp>
        <p:nvSpPr>
          <p:cNvPr id="16" name="TextBox 15">
            <a:extLst>
              <a:ext uri="{FF2B5EF4-FFF2-40B4-BE49-F238E27FC236}">
                <a16:creationId xmlns:a16="http://schemas.microsoft.com/office/drawing/2014/main" id="{D7A66CF8-7B21-FEA9-9A83-41E933EE296E}"/>
              </a:ext>
            </a:extLst>
          </p:cNvPr>
          <p:cNvSpPr txBox="1"/>
          <p:nvPr/>
        </p:nvSpPr>
        <p:spPr>
          <a:xfrm>
            <a:off x="4452580" y="2055620"/>
            <a:ext cx="800220" cy="923330"/>
          </a:xfrm>
          <a:prstGeom prst="rect">
            <a:avLst/>
          </a:prstGeom>
          <a:noFill/>
        </p:spPr>
        <p:txBody>
          <a:bodyPr wrap="none" rtlCol="0">
            <a:spAutoFit/>
          </a:bodyPr>
          <a:lstStyle/>
          <a:p>
            <a:pPr algn="ctr"/>
            <a:r>
              <a:rPr lang="en-US" sz="5400" dirty="0">
                <a:solidFill>
                  <a:schemeClr val="bg1"/>
                </a:solidFill>
              </a:rPr>
              <a:t>W</a:t>
            </a:r>
            <a:endParaRPr lang="en-ZW" sz="5400" dirty="0">
              <a:solidFill>
                <a:schemeClr val="bg1"/>
              </a:solidFill>
            </a:endParaRPr>
          </a:p>
        </p:txBody>
      </p:sp>
      <p:sp>
        <p:nvSpPr>
          <p:cNvPr id="17" name="TextBox 16">
            <a:extLst>
              <a:ext uri="{FF2B5EF4-FFF2-40B4-BE49-F238E27FC236}">
                <a16:creationId xmlns:a16="http://schemas.microsoft.com/office/drawing/2014/main" id="{5C72F0C1-3465-405F-2533-EA81949DA4B4}"/>
              </a:ext>
            </a:extLst>
          </p:cNvPr>
          <p:cNvSpPr txBox="1"/>
          <p:nvPr/>
        </p:nvSpPr>
        <p:spPr>
          <a:xfrm>
            <a:off x="721914" y="3562608"/>
            <a:ext cx="2618781"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Game play </a:t>
            </a:r>
            <a:r>
              <a:rPr lang="en-US" sz="2000" dirty="0" err="1">
                <a:solidFill>
                  <a:schemeClr val="bg1"/>
                </a:solidFill>
              </a:rPr>
              <a:t>hấp</a:t>
            </a:r>
            <a:r>
              <a:rPr lang="en-US" sz="2000" dirty="0">
                <a:solidFill>
                  <a:schemeClr val="bg1"/>
                </a:solidFill>
              </a:rPr>
              <a:t> </a:t>
            </a:r>
            <a:r>
              <a:rPr lang="en-US" sz="2000" dirty="0" err="1">
                <a:solidFill>
                  <a:schemeClr val="bg1"/>
                </a:solidFill>
              </a:rPr>
              <a:t>dẫn</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Hệ</a:t>
            </a:r>
            <a:r>
              <a:rPr lang="en-US" sz="2000" dirty="0">
                <a:solidFill>
                  <a:schemeClr val="bg1"/>
                </a:solidFill>
              </a:rPr>
              <a:t> </a:t>
            </a:r>
            <a:r>
              <a:rPr lang="en-US" sz="2000" dirty="0" err="1">
                <a:solidFill>
                  <a:schemeClr val="bg1"/>
                </a:solidFill>
              </a:rPr>
              <a:t>thống</a:t>
            </a:r>
            <a:r>
              <a:rPr lang="en-US" sz="2000" dirty="0">
                <a:solidFill>
                  <a:schemeClr val="bg1"/>
                </a:solidFill>
              </a:rPr>
              <a:t> </a:t>
            </a:r>
            <a:r>
              <a:rPr lang="en-US" sz="2000" dirty="0" err="1">
                <a:solidFill>
                  <a:schemeClr val="bg1"/>
                </a:solidFill>
              </a:rPr>
              <a:t>tướng</a:t>
            </a:r>
            <a:r>
              <a:rPr lang="en-US" sz="2000" dirty="0">
                <a:solidFill>
                  <a:schemeClr val="bg1"/>
                </a:solidFill>
              </a:rPr>
              <a:t> </a:t>
            </a:r>
            <a:r>
              <a:rPr lang="en-US" sz="2000" dirty="0" err="1">
                <a:solidFill>
                  <a:schemeClr val="bg1"/>
                </a:solidFill>
              </a:rPr>
              <a:t>đa</a:t>
            </a:r>
            <a:r>
              <a:rPr lang="en-US" sz="2000" dirty="0">
                <a:solidFill>
                  <a:schemeClr val="bg1"/>
                </a:solidFill>
              </a:rPr>
              <a:t> </a:t>
            </a:r>
            <a:r>
              <a:rPr lang="en-US" sz="2000" dirty="0" err="1">
                <a:solidFill>
                  <a:schemeClr val="bg1"/>
                </a:solidFill>
              </a:rPr>
              <a:t>dạng</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Đồ</a:t>
            </a:r>
            <a:r>
              <a:rPr lang="en-US" sz="2000" dirty="0">
                <a:solidFill>
                  <a:schemeClr val="bg1"/>
                </a:solidFill>
              </a:rPr>
              <a:t> </a:t>
            </a:r>
            <a:r>
              <a:rPr lang="en-US" sz="2000" dirty="0" err="1">
                <a:solidFill>
                  <a:schemeClr val="bg1"/>
                </a:solidFill>
              </a:rPr>
              <a:t>họa</a:t>
            </a:r>
            <a:r>
              <a:rPr lang="en-US" sz="2000" dirty="0">
                <a:solidFill>
                  <a:schemeClr val="bg1"/>
                </a:solidFill>
              </a:rPr>
              <a:t>, </a:t>
            </a:r>
            <a:r>
              <a:rPr lang="en-US" sz="2000" dirty="0" err="1">
                <a:solidFill>
                  <a:schemeClr val="bg1"/>
                </a:solidFill>
              </a:rPr>
              <a:t>âm</a:t>
            </a:r>
            <a:r>
              <a:rPr lang="en-US" sz="2000" dirty="0">
                <a:solidFill>
                  <a:schemeClr val="bg1"/>
                </a:solidFill>
              </a:rPr>
              <a:t> </a:t>
            </a:r>
            <a:r>
              <a:rPr lang="en-US" sz="2000" dirty="0" err="1">
                <a:solidFill>
                  <a:schemeClr val="bg1"/>
                </a:solidFill>
              </a:rPr>
              <a:t>thanh</a:t>
            </a:r>
            <a:r>
              <a:rPr lang="en-US" sz="2000" dirty="0">
                <a:solidFill>
                  <a:schemeClr val="bg1"/>
                </a:solidFill>
              </a:rPr>
              <a:t> </a:t>
            </a:r>
            <a:r>
              <a:rPr lang="en-US" sz="2000" dirty="0" err="1">
                <a:solidFill>
                  <a:schemeClr val="bg1"/>
                </a:solidFill>
              </a:rPr>
              <a:t>chất</a:t>
            </a:r>
            <a:r>
              <a:rPr lang="en-US" sz="2000" dirty="0">
                <a:solidFill>
                  <a:schemeClr val="bg1"/>
                </a:solidFill>
              </a:rPr>
              <a:t> </a:t>
            </a:r>
            <a:r>
              <a:rPr lang="en-US" sz="2000" dirty="0" err="1">
                <a:solidFill>
                  <a:schemeClr val="bg1"/>
                </a:solidFill>
              </a:rPr>
              <a:t>lượng</a:t>
            </a:r>
            <a:endParaRPr lang="en-ZW" sz="2000" dirty="0">
              <a:solidFill>
                <a:schemeClr val="bg1"/>
              </a:solidFill>
            </a:endParaRPr>
          </a:p>
        </p:txBody>
      </p:sp>
      <p:sp>
        <p:nvSpPr>
          <p:cNvPr id="18" name="TextBox 17">
            <a:extLst>
              <a:ext uri="{FF2B5EF4-FFF2-40B4-BE49-F238E27FC236}">
                <a16:creationId xmlns:a16="http://schemas.microsoft.com/office/drawing/2014/main" id="{02996379-4693-DD5C-158B-BC2E2F79B4ED}"/>
              </a:ext>
            </a:extLst>
          </p:cNvPr>
          <p:cNvSpPr txBox="1"/>
          <p:nvPr/>
        </p:nvSpPr>
        <p:spPr>
          <a:xfrm>
            <a:off x="7343084" y="2055620"/>
            <a:ext cx="643125" cy="923330"/>
          </a:xfrm>
          <a:prstGeom prst="rect">
            <a:avLst/>
          </a:prstGeom>
          <a:noFill/>
        </p:spPr>
        <p:txBody>
          <a:bodyPr wrap="none" rtlCol="0">
            <a:spAutoFit/>
          </a:bodyPr>
          <a:lstStyle/>
          <a:p>
            <a:pPr algn="ctr"/>
            <a:r>
              <a:rPr lang="en-ZW" sz="5400" dirty="0">
                <a:solidFill>
                  <a:schemeClr val="bg1"/>
                </a:solidFill>
              </a:rPr>
              <a:t>O</a:t>
            </a:r>
          </a:p>
        </p:txBody>
      </p:sp>
      <p:sp>
        <p:nvSpPr>
          <p:cNvPr id="19" name="TextBox 18">
            <a:extLst>
              <a:ext uri="{FF2B5EF4-FFF2-40B4-BE49-F238E27FC236}">
                <a16:creationId xmlns:a16="http://schemas.microsoft.com/office/drawing/2014/main" id="{51D6561A-1CF7-2EA2-1382-221483E32866}"/>
              </a:ext>
            </a:extLst>
          </p:cNvPr>
          <p:cNvSpPr txBox="1"/>
          <p:nvPr/>
        </p:nvSpPr>
        <p:spPr>
          <a:xfrm>
            <a:off x="9413220" y="3429000"/>
            <a:ext cx="2618781"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Cạnh</a:t>
            </a:r>
            <a:r>
              <a:rPr lang="en-US" sz="2000" dirty="0">
                <a:solidFill>
                  <a:schemeClr val="bg1"/>
                </a:solidFill>
              </a:rPr>
              <a:t> </a:t>
            </a:r>
            <a:r>
              <a:rPr lang="en-US" sz="2000" dirty="0" err="1">
                <a:solidFill>
                  <a:schemeClr val="bg1"/>
                </a:solidFill>
              </a:rPr>
              <a:t>tranh</a:t>
            </a:r>
            <a:r>
              <a:rPr lang="en-US" sz="2000" dirty="0">
                <a:solidFill>
                  <a:schemeClr val="bg1"/>
                </a:solidFill>
              </a:rPr>
              <a:t> </a:t>
            </a:r>
            <a:r>
              <a:rPr lang="en-US" sz="2000" dirty="0" err="1">
                <a:solidFill>
                  <a:schemeClr val="bg1"/>
                </a:solidFill>
              </a:rPr>
              <a:t>gây</a:t>
            </a:r>
            <a:r>
              <a:rPr lang="en-US" sz="2000" dirty="0">
                <a:solidFill>
                  <a:schemeClr val="bg1"/>
                </a:solidFill>
              </a:rPr>
              <a:t> </a:t>
            </a:r>
            <a:r>
              <a:rPr lang="en-US" sz="2000" dirty="0" err="1">
                <a:solidFill>
                  <a:schemeClr val="bg1"/>
                </a:solidFill>
              </a:rPr>
              <a:t>gắt</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Khó</a:t>
            </a:r>
            <a:r>
              <a:rPr lang="en-US" sz="2000" dirty="0">
                <a:solidFill>
                  <a:schemeClr val="bg1"/>
                </a:solidFill>
              </a:rPr>
              <a:t> </a:t>
            </a:r>
            <a:r>
              <a:rPr lang="en-US" sz="2000" dirty="0" err="1">
                <a:solidFill>
                  <a:schemeClr val="bg1"/>
                </a:solidFill>
              </a:rPr>
              <a:t>duy</a:t>
            </a:r>
            <a:r>
              <a:rPr lang="en-US" sz="2000" dirty="0">
                <a:solidFill>
                  <a:schemeClr val="bg1"/>
                </a:solidFill>
              </a:rPr>
              <a:t> </a:t>
            </a:r>
            <a:r>
              <a:rPr lang="en-US" sz="2000" dirty="0" err="1">
                <a:solidFill>
                  <a:schemeClr val="bg1"/>
                </a:solidFill>
              </a:rPr>
              <a:t>trì</a:t>
            </a:r>
            <a:r>
              <a:rPr lang="en-US" sz="2000" dirty="0">
                <a:solidFill>
                  <a:schemeClr val="bg1"/>
                </a:solidFill>
              </a:rPr>
              <a:t> </a:t>
            </a:r>
            <a:r>
              <a:rPr lang="en-US" sz="2000" dirty="0" err="1">
                <a:solidFill>
                  <a:schemeClr val="bg1"/>
                </a:solidFill>
              </a:rPr>
              <a:t>người</a:t>
            </a:r>
            <a:r>
              <a:rPr lang="en-US" sz="2000" dirty="0">
                <a:solidFill>
                  <a:schemeClr val="bg1"/>
                </a:solidFill>
              </a:rPr>
              <a:t> </a:t>
            </a:r>
            <a:r>
              <a:rPr lang="en-US" sz="2000" dirty="0" err="1">
                <a:solidFill>
                  <a:schemeClr val="bg1"/>
                </a:solidFill>
              </a:rPr>
              <a:t>chơi</a:t>
            </a:r>
            <a:r>
              <a:rPr lang="en-US" sz="2000" dirty="0">
                <a:solidFill>
                  <a:schemeClr val="bg1"/>
                </a:solidFill>
              </a:rPr>
              <a:t> </a:t>
            </a:r>
            <a:r>
              <a:rPr lang="en-US" sz="2000" dirty="0" err="1">
                <a:solidFill>
                  <a:schemeClr val="bg1"/>
                </a:solidFill>
              </a:rPr>
              <a:t>lâu</a:t>
            </a:r>
            <a:r>
              <a:rPr lang="en-US" sz="2000" dirty="0">
                <a:solidFill>
                  <a:schemeClr val="bg1"/>
                </a:solidFill>
              </a:rPr>
              <a:t> </a:t>
            </a:r>
            <a:r>
              <a:rPr lang="en-US" sz="2000" dirty="0" err="1">
                <a:solidFill>
                  <a:schemeClr val="bg1"/>
                </a:solidFill>
              </a:rPr>
              <a:t>dài</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Phản</a:t>
            </a:r>
            <a:r>
              <a:rPr lang="en-US" sz="2000" dirty="0">
                <a:solidFill>
                  <a:schemeClr val="bg1"/>
                </a:solidFill>
              </a:rPr>
              <a:t> </a:t>
            </a:r>
            <a:r>
              <a:rPr lang="en-US" sz="2000" dirty="0" err="1">
                <a:solidFill>
                  <a:schemeClr val="bg1"/>
                </a:solidFill>
              </a:rPr>
              <a:t>ứng</a:t>
            </a:r>
            <a:r>
              <a:rPr lang="en-US" sz="2000" dirty="0">
                <a:solidFill>
                  <a:schemeClr val="bg1"/>
                </a:solidFill>
              </a:rPr>
              <a:t> </a:t>
            </a:r>
            <a:r>
              <a:rPr lang="en-US" sz="2000" dirty="0" err="1">
                <a:solidFill>
                  <a:schemeClr val="bg1"/>
                </a:solidFill>
              </a:rPr>
              <a:t>từ</a:t>
            </a:r>
            <a:r>
              <a:rPr lang="en-US" sz="2000" dirty="0">
                <a:solidFill>
                  <a:schemeClr val="bg1"/>
                </a:solidFill>
              </a:rPr>
              <a:t> </a:t>
            </a:r>
            <a:r>
              <a:rPr lang="en-US" sz="2000" dirty="0" err="1">
                <a:solidFill>
                  <a:schemeClr val="bg1"/>
                </a:solidFill>
              </a:rPr>
              <a:t>cộng</a:t>
            </a:r>
            <a:r>
              <a:rPr lang="en-US" sz="2000" dirty="0">
                <a:solidFill>
                  <a:schemeClr val="bg1"/>
                </a:solidFill>
              </a:rPr>
              <a:t> </a:t>
            </a:r>
            <a:r>
              <a:rPr lang="en-US" sz="2000" dirty="0" err="1">
                <a:solidFill>
                  <a:schemeClr val="bg1"/>
                </a:solidFill>
              </a:rPr>
              <a:t>đồng</a:t>
            </a:r>
            <a:endParaRPr lang="en-US" sz="2000" dirty="0">
              <a:solidFill>
                <a:schemeClr val="bg1"/>
              </a:solidFill>
            </a:endParaRPr>
          </a:p>
        </p:txBody>
      </p:sp>
      <p:sp>
        <p:nvSpPr>
          <p:cNvPr id="20" name="TextBox 19">
            <a:extLst>
              <a:ext uri="{FF2B5EF4-FFF2-40B4-BE49-F238E27FC236}">
                <a16:creationId xmlns:a16="http://schemas.microsoft.com/office/drawing/2014/main" id="{38B897FF-D418-9A52-FE1A-E7C7880BEFB2}"/>
              </a:ext>
            </a:extLst>
          </p:cNvPr>
          <p:cNvSpPr txBox="1"/>
          <p:nvPr/>
        </p:nvSpPr>
        <p:spPr>
          <a:xfrm>
            <a:off x="10310902" y="2055620"/>
            <a:ext cx="522900" cy="923330"/>
          </a:xfrm>
          <a:prstGeom prst="rect">
            <a:avLst/>
          </a:prstGeom>
          <a:noFill/>
        </p:spPr>
        <p:txBody>
          <a:bodyPr wrap="none" rtlCol="0">
            <a:spAutoFit/>
          </a:bodyPr>
          <a:lstStyle/>
          <a:p>
            <a:pPr algn="ctr"/>
            <a:r>
              <a:rPr lang="en-US" sz="5400" dirty="0">
                <a:solidFill>
                  <a:schemeClr val="bg1"/>
                </a:solidFill>
              </a:rPr>
              <a:t>T</a:t>
            </a:r>
            <a:endParaRPr lang="en-ZW" sz="5400" dirty="0">
              <a:solidFill>
                <a:schemeClr val="bg1"/>
              </a:solidFill>
            </a:endParaRPr>
          </a:p>
        </p:txBody>
      </p:sp>
    </p:spTree>
    <p:extLst>
      <p:ext uri="{BB962C8B-B14F-4D97-AF65-F5344CB8AC3E}">
        <p14:creationId xmlns:p14="http://schemas.microsoft.com/office/powerpoint/2010/main" val="309184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C60A-9A85-A575-99A5-8CE99F4C2A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0361887-44E7-0F2A-003D-99017BCAE0AF}"/>
              </a:ext>
            </a:extLst>
          </p:cNvPr>
          <p:cNvSpPr txBox="1"/>
          <p:nvPr/>
        </p:nvSpPr>
        <p:spPr>
          <a:xfrm>
            <a:off x="296863" y="1320799"/>
            <a:ext cx="3589337" cy="579967"/>
          </a:xfrm>
          <a:prstGeom prst="rect">
            <a:avLst/>
          </a:prstGeom>
          <a:noFill/>
        </p:spPr>
        <p:txBody>
          <a:bodyPr wrap="square">
            <a:spAutoFit/>
          </a:bodyPr>
          <a:lstStyle/>
          <a:p>
            <a:pPr algn="just">
              <a:lnSpc>
                <a:spcPct val="150000"/>
              </a:lnSpc>
            </a:pPr>
            <a:r>
              <a:rPr lang="en-US" sz="2400" b="1" dirty="0">
                <a:effectLst/>
                <a:latin typeface="Times New Roman" panose="02020603050405020304" pitchFamily="18" charset="0"/>
                <a:ea typeface="Yu Mincho" panose="02020400000000000000" pitchFamily="18" charset="-128"/>
              </a:rPr>
              <a:t>2.2 </a:t>
            </a:r>
            <a:r>
              <a:rPr lang="en-US" sz="2400" b="1" dirty="0" err="1">
                <a:effectLst/>
                <a:latin typeface="Times New Roman" panose="02020603050405020304" pitchFamily="18" charset="0"/>
                <a:ea typeface="Yu Mincho" panose="02020400000000000000" pitchFamily="18" charset="-128"/>
              </a:rPr>
              <a:t>Phân</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tích</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cạnh</a:t>
            </a:r>
            <a:r>
              <a:rPr lang="en-US" sz="2400" b="1" dirty="0">
                <a:effectLst/>
                <a:latin typeface="Times New Roman" panose="02020603050405020304" pitchFamily="18" charset="0"/>
                <a:ea typeface="Yu Mincho" panose="02020400000000000000" pitchFamily="18" charset="-128"/>
              </a:rPr>
              <a:t> </a:t>
            </a:r>
            <a:r>
              <a:rPr lang="en-US" sz="2400" b="1" dirty="0" err="1">
                <a:effectLst/>
                <a:latin typeface="Times New Roman" panose="02020603050405020304" pitchFamily="18" charset="0"/>
                <a:ea typeface="Yu Mincho" panose="02020400000000000000" pitchFamily="18" charset="-128"/>
              </a:rPr>
              <a:t>tranh</a:t>
            </a:r>
            <a:endParaRPr lang="en-US" sz="2400" b="1"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252BA798-F3CF-57A9-E9DC-1998C22075BC}"/>
              </a:ext>
            </a:extLst>
          </p:cNvPr>
          <p:cNvSpPr>
            <a:spLocks noGrp="1"/>
          </p:cNvSpPr>
          <p:nvPr>
            <p:ph type="dt" sz="half" idx="10"/>
          </p:nvPr>
        </p:nvSpPr>
        <p:spPr/>
        <p:txBody>
          <a:bodyPr/>
          <a:lstStyle/>
          <a:p>
            <a:fld id="{D7E0B809-CF7F-40D0-A50E-6CF5A0410ED1}" type="datetime1">
              <a:rPr lang="en-US" smtClean="0"/>
              <a:t>12/14/2024</a:t>
            </a:fld>
            <a:endParaRPr lang="en-US"/>
          </a:p>
        </p:txBody>
      </p:sp>
      <p:sp>
        <p:nvSpPr>
          <p:cNvPr id="4" name="Slide Number Placeholder 3">
            <a:extLst>
              <a:ext uri="{FF2B5EF4-FFF2-40B4-BE49-F238E27FC236}">
                <a16:creationId xmlns:a16="http://schemas.microsoft.com/office/drawing/2014/main" id="{2011AE02-C877-904E-79F8-652947B8ADDC}"/>
              </a:ext>
            </a:extLst>
          </p:cNvPr>
          <p:cNvSpPr>
            <a:spLocks noGrp="1"/>
          </p:cNvSpPr>
          <p:nvPr>
            <p:ph type="sldNum" sz="quarter" idx="12"/>
          </p:nvPr>
        </p:nvSpPr>
        <p:spPr/>
        <p:txBody>
          <a:bodyPr/>
          <a:lstStyle/>
          <a:p>
            <a:fld id="{CBA41A60-3604-4835-9CD6-A1CCA589F5E5}" type="slidenum">
              <a:rPr lang="en-US" smtClean="0"/>
              <a:t>9</a:t>
            </a:fld>
            <a:endParaRPr lang="en-US"/>
          </a:p>
        </p:txBody>
      </p:sp>
      <p:graphicFrame>
        <p:nvGraphicFramePr>
          <p:cNvPr id="7" name="Diagram 6">
            <a:extLst>
              <a:ext uri="{FF2B5EF4-FFF2-40B4-BE49-F238E27FC236}">
                <a16:creationId xmlns:a16="http://schemas.microsoft.com/office/drawing/2014/main" id="{098F63B5-992E-944F-EC2F-EB0C33A9FB56}"/>
              </a:ext>
            </a:extLst>
          </p:cNvPr>
          <p:cNvGraphicFramePr/>
          <p:nvPr/>
        </p:nvGraphicFramePr>
        <p:xfrm>
          <a:off x="1531675" y="0"/>
          <a:ext cx="9190935" cy="1212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7318BF1-073B-F2DB-DF1D-5E4594F408FE}"/>
              </a:ext>
            </a:extLst>
          </p:cNvPr>
          <p:cNvSpPr txBox="1"/>
          <p:nvPr/>
        </p:nvSpPr>
        <p:spPr>
          <a:xfrm>
            <a:off x="1752600" y="2284866"/>
            <a:ext cx="8686800" cy="2845907"/>
          </a:xfrm>
          <a:prstGeom prst="rect">
            <a:avLst/>
          </a:prstGeom>
          <a:noFill/>
        </p:spPr>
        <p:txBody>
          <a:bodyPr wrap="square">
            <a:spAutoFit/>
          </a:bodyPr>
          <a:lstStyle/>
          <a:p>
            <a:pPr algn="just">
              <a:lnSpc>
                <a:spcPct val="107000"/>
              </a:lnSpc>
              <a:spcAft>
                <a:spcPts val="800"/>
              </a:spcAft>
            </a:pPr>
            <a:r>
              <a:rPr lang="vi-VN" sz="2000" kern="100" dirty="0">
                <a:effectLst/>
                <a:latin typeface="Times New Roman" panose="02020603050405020304" pitchFamily="18" charset="0"/>
                <a:ea typeface="Aptos" panose="020B0004020202020204" pitchFamily="34" charset="0"/>
                <a:cs typeface="Times New Roman" panose="02020603050405020304" pitchFamily="18" charset="0"/>
              </a:rPr>
              <a:t>Có  2 loại đối thủ trong Phân tích Cạnh tranh:</a:t>
            </a:r>
            <a:endParaRPr lang="en-ZW"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07000"/>
              </a:lnSpc>
              <a:spcAft>
                <a:spcPts val="800"/>
              </a:spcAf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2000" kern="100" dirty="0">
                <a:effectLst/>
                <a:latin typeface="Times New Roman" panose="02020603050405020304" pitchFamily="18" charset="0"/>
                <a:ea typeface="Aptos" panose="020B0004020202020204" pitchFamily="34" charset="0"/>
                <a:cs typeface="Times New Roman" panose="02020603050405020304" pitchFamily="18" charset="0"/>
              </a:rPr>
              <a:t>Đối thủ trực tiếp: Những công ty hoặc sản phẩm cung cấp cùng loại sản phẩm hoặc dịch vụ. Ví dụ: đối với đề tài này, các đối thủ cạnh tranh trực tiếp có thể kể đến như là: League Of Legends (LOL), DOTA2, Hero Of The Storm,...</a:t>
            </a:r>
            <a:endParaRPr lang="en-ZW"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r>
              <a:rPr lang="en-US" sz="2000" kern="100" dirty="0">
                <a:effectLst/>
                <a:latin typeface="Times New Roman" panose="02020603050405020304" pitchFamily="18" charset="0"/>
                <a:ea typeface="Aptos" panose="020B0004020202020204" pitchFamily="34" charset="0"/>
              </a:rPr>
              <a:t>- </a:t>
            </a:r>
            <a:r>
              <a:rPr lang="vi-VN" sz="2000" kern="100" dirty="0">
                <a:effectLst/>
                <a:latin typeface="Times New Roman" panose="02020603050405020304" pitchFamily="18" charset="0"/>
                <a:ea typeface="Aptos" panose="020B0004020202020204" pitchFamily="34" charset="0"/>
              </a:rPr>
              <a:t>Đối thủ gián tiếp: Những công ty hoặc sản phẩm có thể không cung cấp sản phẩm giống hệt nhưng có thể cạnh tranh về thời gian, sự chú ý, hoặc chi tiêu của người tiêu dùng. Ví dụ: đối với đề tài này, các đối thủ cạnh tranh gián tiếp có thể kể đến như là: Liên Quân Mobile, Mobile Legends Bang Bang, Valorant, Tốc Chiến, ...</a:t>
            </a:r>
            <a:endParaRPr lang="en-ZW" sz="2000" dirty="0"/>
          </a:p>
        </p:txBody>
      </p:sp>
    </p:spTree>
    <p:extLst>
      <p:ext uri="{BB962C8B-B14F-4D97-AF65-F5344CB8AC3E}">
        <p14:creationId xmlns:p14="http://schemas.microsoft.com/office/powerpoint/2010/main" val="215815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2315</TotalTime>
  <Words>1797</Words>
  <Application>Microsoft Office PowerPoint</Application>
  <PresentationFormat>Widescreen</PresentationFormat>
  <Paragraphs>197</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Hữu Nghĩa</dc:creator>
  <cp:lastModifiedBy>Nguyễn Hữu Nghĩa</cp:lastModifiedBy>
  <cp:revision>1075</cp:revision>
  <dcterms:created xsi:type="dcterms:W3CDTF">2023-04-03T05:28:28Z</dcterms:created>
  <dcterms:modified xsi:type="dcterms:W3CDTF">2024-12-14T07:58:01Z</dcterms:modified>
</cp:coreProperties>
</file>